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84" r:id="rId5"/>
    <p:sldId id="291" r:id="rId6"/>
    <p:sldId id="264" r:id="rId7"/>
    <p:sldId id="265" r:id="rId8"/>
    <p:sldId id="272" r:id="rId9"/>
    <p:sldId id="259" r:id="rId10"/>
    <p:sldId id="286" r:id="rId11"/>
    <p:sldId id="266" r:id="rId12"/>
    <p:sldId id="285" r:id="rId13"/>
    <p:sldId id="267" r:id="rId14"/>
    <p:sldId id="268" r:id="rId15"/>
    <p:sldId id="260" r:id="rId16"/>
    <p:sldId id="263" r:id="rId17"/>
    <p:sldId id="269" r:id="rId18"/>
    <p:sldId id="287" r:id="rId19"/>
    <p:sldId id="289" r:id="rId20"/>
    <p:sldId id="273" r:id="rId21"/>
    <p:sldId id="271" r:id="rId22"/>
    <p:sldId id="261" r:id="rId23"/>
    <p:sldId id="290" r:id="rId24"/>
    <p:sldId id="270" r:id="rId25"/>
    <p:sldId id="274" r:id="rId26"/>
    <p:sldId id="288" r:id="rId27"/>
    <p:sldId id="275" r:id="rId28"/>
    <p:sldId id="262" r:id="rId29"/>
    <p:sldId id="292" r:id="rId30"/>
    <p:sldId id="293" r:id="rId31"/>
    <p:sldId id="294" r:id="rId32"/>
  </p:sldIdLst>
  <p:sldSz cx="12192000" cy="6858000"/>
  <p:notesSz cx="6858000" cy="9144000"/>
  <p:embeddedFontLst>
    <p:embeddedFont>
      <p:font typeface="1汉仪小麦体简" panose="00020600040101010101" pitchFamily="18" charset="-128"/>
      <p:regular r:id="rId35"/>
    </p:embeddedFont>
    <p:embeddedFont>
      <p:font typeface="Segoe UI" panose="020B0502040204020203" pitchFamily="34" charset="0"/>
      <p:regular r:id="rId36"/>
      <p:bold r:id="rId37"/>
      <p:italic r:id="rId38"/>
      <p:boldItalic r:id="rId39"/>
    </p:embeddedFont>
    <p:embeddedFont>
      <p:font typeface="等线" panose="02010600030101010101" pitchFamily="2" charset="-122"/>
      <p:regular r:id="rId40"/>
      <p:bold r:id="rId41"/>
    </p:embeddedFont>
    <p:embeddedFont>
      <p:font typeface="等线" panose="02010600030101010101" pitchFamily="2" charset="-122"/>
      <p:regular r:id="rId40"/>
      <p:bold r:id="rId41"/>
    </p:embeddedFont>
    <p:embeddedFont>
      <p:font typeface="等线 Light" panose="02010600030101010101" pitchFamily="2" charset="-122"/>
      <p:regular r:id="rId42"/>
    </p:embeddedFont>
    <p:embeddedFont>
      <p:font typeface="方正静蕾简体" panose="02000000000000000000" pitchFamily="2" charset="-122"/>
      <p:regular r:id="rId43"/>
    </p:embeddedFont>
    <p:embeddedFont>
      <p:font typeface="方正喵呜体" panose="02010600010101010101" pitchFamily="2" charset="-122"/>
      <p:regular r:id="rId44"/>
    </p:embeddedFont>
    <p:embeddedFont>
      <p:font typeface="微软雅黑 Light" panose="020B0502040204020203" pitchFamily="34" charset="-122"/>
      <p:regular r:id="rId45"/>
    </p:embeddedFont>
    <p:embeddedFont>
      <p:font typeface="新蒂下午茶基本版" panose="03000600000000000000" pitchFamily="66" charset="-122"/>
      <p:regular r:id="rId46"/>
    </p:embeddedFont>
    <p:embeddedFont>
      <p:font typeface="站酷快乐体2016修订版" panose="02010600030101010101" pitchFamily="2" charset="-122"/>
      <p:regular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3" pos="7401" userDrawn="1">
          <p15:clr>
            <a:srgbClr val="A4A3A4"/>
          </p15:clr>
        </p15:guide>
        <p15:guide id="4" orient="horz" pos="4088" userDrawn="1">
          <p15:clr>
            <a:srgbClr val="A4A3A4"/>
          </p15:clr>
        </p15:guide>
        <p15:guide id="6" pos="302" userDrawn="1">
          <p15:clr>
            <a:srgbClr val="A4A3A4"/>
          </p15:clr>
        </p15:guide>
        <p15:guide id="7" pos="3931" userDrawn="1">
          <p15:clr>
            <a:srgbClr val="A4A3A4"/>
          </p15:clr>
        </p15:guide>
        <p15:guide id="8" pos="4838" userDrawn="1">
          <p15:clr>
            <a:srgbClr val="A4A3A4"/>
          </p15:clr>
        </p15:guide>
        <p15:guide id="9" pos="7174" userDrawn="1">
          <p15:clr>
            <a:srgbClr val="A4A3A4"/>
          </p15:clr>
        </p15:guide>
        <p15:guide id="10" orient="horz" pos="3521" userDrawn="1">
          <p15:clr>
            <a:srgbClr val="A4A3A4"/>
          </p15:clr>
        </p15:guide>
        <p15:guide id="12" orient="horz" pos="1389" userDrawn="1">
          <p15:clr>
            <a:srgbClr val="A4A3A4"/>
          </p15:clr>
        </p15:guide>
        <p15:guide id="13" orient="horz" pos="3045" userDrawn="1">
          <p15:clr>
            <a:srgbClr val="A4A3A4"/>
          </p15:clr>
        </p15:guide>
        <p15:guide id="14" orient="horz" pos="4315" userDrawn="1">
          <p15:clr>
            <a:srgbClr val="A4A3A4"/>
          </p15:clr>
        </p15:guide>
        <p15:guide id="17" pos="6743" userDrawn="1">
          <p15:clr>
            <a:srgbClr val="A4A3A4"/>
          </p15:clr>
        </p15:guide>
        <p15:guide id="18" pos="2434" userDrawn="1">
          <p15:clr>
            <a:srgbClr val="A4A3A4"/>
          </p15:clr>
        </p15:guide>
        <p15:guide id="19" orient="horz" pos="19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5577B"/>
    <a:srgbClr val="E8F7FD"/>
    <a:srgbClr val="68CBFF"/>
    <a:srgbClr val="FFFE9B"/>
    <a:srgbClr val="F2A166"/>
    <a:srgbClr val="E2F0D9"/>
    <a:srgbClr val="FFF2CC"/>
    <a:srgbClr val="F0F4F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7" autoAdjust="0"/>
    <p:restoredTop sz="94660"/>
  </p:normalViewPr>
  <p:slideViewPr>
    <p:cSldViewPr snapToGrid="0">
      <p:cViewPr varScale="1">
        <p:scale>
          <a:sx n="103" d="100"/>
          <a:sy n="103" d="100"/>
        </p:scale>
        <p:origin x="168" y="114"/>
      </p:cViewPr>
      <p:guideLst>
        <p:guide orient="horz" pos="255"/>
        <p:guide pos="7401"/>
        <p:guide orient="horz" pos="4088"/>
        <p:guide pos="302"/>
        <p:guide pos="3931"/>
        <p:guide pos="4838"/>
        <p:guide pos="7174"/>
        <p:guide orient="horz" pos="3521"/>
        <p:guide orient="horz" pos="1389"/>
        <p:guide orient="horz" pos="3045"/>
        <p:guide orient="horz" pos="4315"/>
        <p:guide pos="6743"/>
        <p:guide pos="2434"/>
        <p:guide orient="horz" pos="1979"/>
      </p:guideLst>
    </p:cSldViewPr>
  </p:slideViewPr>
  <p:notesTextViewPr>
    <p:cViewPr>
      <p:scale>
        <a:sx n="1" d="1"/>
        <a:sy n="1" d="1"/>
      </p:scale>
      <p:origin x="0" y="0"/>
    </p:cViewPr>
  </p:notesTextViewPr>
  <p:sorterViewPr>
    <p:cViewPr>
      <p:scale>
        <a:sx n="125" d="100"/>
        <a:sy n="125" d="100"/>
      </p:scale>
      <p:origin x="0" y="0"/>
    </p:cViewPr>
  </p:sorter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lumMod val="65000"/>
                    <a:lumOff val="35000"/>
                  </a:schemeClr>
                </a:solidFill>
                <a:latin typeface="+mn-lt"/>
                <a:ea typeface="+mn-ea"/>
                <a:cs typeface="+mn-cs"/>
              </a:defRPr>
            </a:pPr>
            <a:r>
              <a:rPr lang="en-US" altLang="zh-CN" sz="1400" spc="100" baseline="0" dirty="0"/>
              <a:t>ABC</a:t>
            </a:r>
            <a:r>
              <a:rPr lang="zh-CN" altLang="en-US" sz="1400" spc="100" baseline="0" dirty="0"/>
              <a:t>产品全年销售情况</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季度一</c:v>
                </c:pt>
                <c:pt idx="1">
                  <c:v>季度二</c:v>
                </c:pt>
                <c:pt idx="2">
                  <c:v>季度三</c:v>
                </c:pt>
                <c:pt idx="3">
                  <c:v>季度四</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C52-410D-BDF2-50A6B59913B7}"/>
            </c:ext>
          </c:extLst>
        </c:ser>
        <c:ser>
          <c:idx val="1"/>
          <c:order val="1"/>
          <c:tx>
            <c:strRef>
              <c:f>Sheet1!$C$1</c:f>
              <c:strCache>
                <c:ptCount val="1"/>
                <c:pt idx="0">
                  <c:v>系列 2</c:v>
                </c:pt>
              </c:strCache>
            </c:strRef>
          </c:tx>
          <c:spPr>
            <a:solidFill>
              <a:schemeClr val="accent4"/>
            </a:solidFill>
            <a:ln>
              <a:noFill/>
            </a:ln>
            <a:effectLst/>
          </c:spPr>
          <c:invertIfNegative val="0"/>
          <c:cat>
            <c:strRef>
              <c:f>Sheet1!$A$2:$A$5</c:f>
              <c:strCache>
                <c:ptCount val="4"/>
                <c:pt idx="0">
                  <c:v>季度一</c:v>
                </c:pt>
                <c:pt idx="1">
                  <c:v>季度二</c:v>
                </c:pt>
                <c:pt idx="2">
                  <c:v>季度三</c:v>
                </c:pt>
                <c:pt idx="3">
                  <c:v>季度四</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C52-410D-BDF2-50A6B59913B7}"/>
            </c:ext>
          </c:extLst>
        </c:ser>
        <c:ser>
          <c:idx val="2"/>
          <c:order val="2"/>
          <c:tx>
            <c:strRef>
              <c:f>Sheet1!$D$1</c:f>
              <c:strCache>
                <c:ptCount val="1"/>
                <c:pt idx="0">
                  <c:v>系列 3</c:v>
                </c:pt>
              </c:strCache>
            </c:strRef>
          </c:tx>
          <c:spPr>
            <a:solidFill>
              <a:schemeClr val="accent5"/>
            </a:solidFill>
            <a:ln>
              <a:noFill/>
            </a:ln>
            <a:effectLst/>
          </c:spPr>
          <c:invertIfNegative val="0"/>
          <c:cat>
            <c:strRef>
              <c:f>Sheet1!$A$2:$A$5</c:f>
              <c:strCache>
                <c:ptCount val="4"/>
                <c:pt idx="0">
                  <c:v>季度一</c:v>
                </c:pt>
                <c:pt idx="1">
                  <c:v>季度二</c:v>
                </c:pt>
                <c:pt idx="2">
                  <c:v>季度三</c:v>
                </c:pt>
                <c:pt idx="3">
                  <c:v>季度四</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C52-410D-BDF2-50A6B59913B7}"/>
            </c:ext>
          </c:extLst>
        </c:ser>
        <c:dLbls>
          <c:showLegendKey val="0"/>
          <c:showVal val="0"/>
          <c:showCatName val="0"/>
          <c:showSerName val="0"/>
          <c:showPercent val="0"/>
          <c:showBubbleSize val="0"/>
        </c:dLbls>
        <c:gapWidth val="219"/>
        <c:overlap val="-27"/>
        <c:axId val="313285119"/>
        <c:axId val="313285447"/>
      </c:barChart>
      <c:catAx>
        <c:axId val="31328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313285447"/>
        <c:crosses val="autoZero"/>
        <c:auto val="1"/>
        <c:lblAlgn val="ctr"/>
        <c:lblOffset val="100"/>
        <c:noMultiLvlLbl val="0"/>
      </c:catAx>
      <c:valAx>
        <c:axId val="3132854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13285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013BFD7-9B3D-4222-8273-38727810C8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2D6133A-C620-46D5-878A-9A94F3918F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4D7D61-A67B-4B74-85D0-8920DDBD0BC6}" type="datetimeFigureOut">
              <a:rPr lang="zh-CN" altLang="en-US" smtClean="0"/>
              <a:t>2018/9/8</a:t>
            </a:fld>
            <a:endParaRPr lang="zh-CN" altLang="en-US"/>
          </a:p>
        </p:txBody>
      </p:sp>
      <p:sp>
        <p:nvSpPr>
          <p:cNvPr id="4" name="页脚占位符 3">
            <a:extLst>
              <a:ext uri="{FF2B5EF4-FFF2-40B4-BE49-F238E27FC236}">
                <a16:creationId xmlns:a16="http://schemas.microsoft.com/office/drawing/2014/main" id="{8B06A6B3-F9AE-4DE0-8512-2D86CFB895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BEBBFDF-0D66-4683-BE1A-269F048ED0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1E48B6-754A-4E33-843F-86416721C688}" type="slidenum">
              <a:rPr lang="zh-CN" altLang="en-US" smtClean="0"/>
              <a:t>‹#›</a:t>
            </a:fld>
            <a:endParaRPr lang="zh-CN" altLang="en-US"/>
          </a:p>
        </p:txBody>
      </p:sp>
    </p:spTree>
    <p:extLst>
      <p:ext uri="{BB962C8B-B14F-4D97-AF65-F5344CB8AC3E}">
        <p14:creationId xmlns:p14="http://schemas.microsoft.com/office/powerpoint/2010/main" val="2276794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36732-CFA3-4959-8485-EF66C4D4F851}" type="datetimeFigureOut">
              <a:rPr lang="zh-CN" altLang="en-US" smtClean="0"/>
              <a:t>2018/9/8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2A7C6-2570-42A1-B65A-FB86A4C7AF82}" type="slidenum">
              <a:rPr lang="zh-CN" altLang="en-US" smtClean="0"/>
              <a:t>‹#›</a:t>
            </a:fld>
            <a:endParaRPr lang="zh-CN" altLang="en-US"/>
          </a:p>
        </p:txBody>
      </p:sp>
    </p:spTree>
    <p:extLst>
      <p:ext uri="{BB962C8B-B14F-4D97-AF65-F5344CB8AC3E}">
        <p14:creationId xmlns:p14="http://schemas.microsoft.com/office/powerpoint/2010/main" val="4160177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805271B-1402-47B2-B4F0-F4C74A4F133E}"/>
              </a:ext>
            </a:extLst>
          </p:cNvPr>
          <p:cNvSpPr/>
          <p:nvPr userDrawn="1"/>
        </p:nvSpPr>
        <p:spPr>
          <a:xfrm>
            <a:off x="50132" y="264472"/>
            <a:ext cx="12091737" cy="6329056"/>
          </a:xfrm>
          <a:prstGeom prst="rect">
            <a:avLst/>
          </a:prstGeom>
        </p:spPr>
        <p:txBody>
          <a:bodyPr spcFirstLastPara="1" wrap="none" numCol="1">
            <a:prstTxWarp prst="textArchUp">
              <a:avLst>
                <a:gd name="adj" fmla="val 10935122"/>
              </a:avLst>
            </a:prstTxWarp>
            <a:spAutoFit/>
          </a:bodyPr>
          <a:lstStyle/>
          <a:p>
            <a:pPr lvl="0"/>
            <a:endParaRPr lang="zh-CN" altLang="en-US" sz="7200" b="1" spc="-200">
              <a:solidFill>
                <a:schemeClr val="bg1"/>
              </a:solidFill>
              <a:latin typeface="+mj-ea"/>
              <a:ea typeface="+mj-ea"/>
            </a:endParaRPr>
          </a:p>
        </p:txBody>
      </p:sp>
      <p:grpSp>
        <p:nvGrpSpPr>
          <p:cNvPr id="9" name="组合 8">
            <a:extLst>
              <a:ext uri="{FF2B5EF4-FFF2-40B4-BE49-F238E27FC236}">
                <a16:creationId xmlns:a16="http://schemas.microsoft.com/office/drawing/2014/main" id="{B290DEFD-0759-48BB-8EB9-F3B7595466AB}"/>
              </a:ext>
            </a:extLst>
          </p:cNvPr>
          <p:cNvGrpSpPr/>
          <p:nvPr/>
        </p:nvGrpSpPr>
        <p:grpSpPr>
          <a:xfrm rot="251515">
            <a:off x="1100594" y="1741645"/>
            <a:ext cx="9990811" cy="2092641"/>
            <a:chOff x="1596316" y="3065334"/>
            <a:chExt cx="8741678" cy="1831000"/>
          </a:xfrm>
        </p:grpSpPr>
        <p:grpSp>
          <p:nvGrpSpPr>
            <p:cNvPr id="11" name="组合 10">
              <a:extLst>
                <a:ext uri="{FF2B5EF4-FFF2-40B4-BE49-F238E27FC236}">
                  <a16:creationId xmlns:a16="http://schemas.microsoft.com/office/drawing/2014/main" id="{5AD3B3F1-3331-4AED-9977-80F2DCB22760}"/>
                </a:ext>
              </a:extLst>
            </p:cNvPr>
            <p:cNvGrpSpPr/>
            <p:nvPr/>
          </p:nvGrpSpPr>
          <p:grpSpPr>
            <a:xfrm>
              <a:off x="1596316" y="3065334"/>
              <a:ext cx="8741678" cy="1831000"/>
              <a:chOff x="1242053" y="3135203"/>
              <a:chExt cx="9139944" cy="1831000"/>
            </a:xfrm>
          </p:grpSpPr>
          <p:sp>
            <p:nvSpPr>
              <p:cNvPr id="14" name="任意多边形 521">
                <a:extLst>
                  <a:ext uri="{FF2B5EF4-FFF2-40B4-BE49-F238E27FC236}">
                    <a16:creationId xmlns:a16="http://schemas.microsoft.com/office/drawing/2014/main" id="{DCA6E398-438C-4416-AF9B-932D87D855B8}"/>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15" name="任意多边形 5">
                <a:extLst>
                  <a:ext uri="{FF2B5EF4-FFF2-40B4-BE49-F238E27FC236}">
                    <a16:creationId xmlns:a16="http://schemas.microsoft.com/office/drawing/2014/main" id="{CC9AD3AE-B906-4777-BF4C-04086822708F}"/>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16" name="组合 15">
                <a:extLst>
                  <a:ext uri="{FF2B5EF4-FFF2-40B4-BE49-F238E27FC236}">
                    <a16:creationId xmlns:a16="http://schemas.microsoft.com/office/drawing/2014/main" id="{BD4FFE1A-CDB1-4D96-BE36-6F86BA944997}"/>
                  </a:ext>
                </a:extLst>
              </p:cNvPr>
              <p:cNvGrpSpPr/>
              <p:nvPr/>
            </p:nvGrpSpPr>
            <p:grpSpPr>
              <a:xfrm rot="21359387">
                <a:off x="1242053" y="3135203"/>
                <a:ext cx="9139944" cy="1831000"/>
                <a:chOff x="1494023" y="2345570"/>
                <a:chExt cx="9139944" cy="2453279"/>
              </a:xfrm>
            </p:grpSpPr>
            <p:grpSp>
              <p:nvGrpSpPr>
                <p:cNvPr id="17" name="组合 16">
                  <a:extLst>
                    <a:ext uri="{FF2B5EF4-FFF2-40B4-BE49-F238E27FC236}">
                      <a16:creationId xmlns:a16="http://schemas.microsoft.com/office/drawing/2014/main" id="{87507D9F-0AB6-4D1B-8A7E-CC03088BEB23}"/>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28" name="任意多边形 513">
                    <a:extLst>
                      <a:ext uri="{FF2B5EF4-FFF2-40B4-BE49-F238E27FC236}">
                        <a16:creationId xmlns:a16="http://schemas.microsoft.com/office/drawing/2014/main" id="{6F5EDE8A-F122-42D3-970F-E46E72D2F157}"/>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514">
                    <a:extLst>
                      <a:ext uri="{FF2B5EF4-FFF2-40B4-BE49-F238E27FC236}">
                        <a16:creationId xmlns:a16="http://schemas.microsoft.com/office/drawing/2014/main" id="{95621FAC-6D2B-4B48-B6FE-EF322390124A}"/>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8" name="任意多边形 477">
                  <a:extLst>
                    <a:ext uri="{FF2B5EF4-FFF2-40B4-BE49-F238E27FC236}">
                      <a16:creationId xmlns:a16="http://schemas.microsoft.com/office/drawing/2014/main" id="{47FDA61B-7B55-41B9-802A-163BAE45A8D1}"/>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19" name="组合 18">
                  <a:extLst>
                    <a:ext uri="{FF2B5EF4-FFF2-40B4-BE49-F238E27FC236}">
                      <a16:creationId xmlns:a16="http://schemas.microsoft.com/office/drawing/2014/main" id="{B5E0C186-4303-463F-877E-55398E39147C}"/>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26" name="任意多边形 481">
                    <a:extLst>
                      <a:ext uri="{FF2B5EF4-FFF2-40B4-BE49-F238E27FC236}">
                        <a16:creationId xmlns:a16="http://schemas.microsoft.com/office/drawing/2014/main" id="{5D184940-3358-40D8-B890-D7C17641B539}"/>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7" name="任意多边形 482">
                    <a:extLst>
                      <a:ext uri="{FF2B5EF4-FFF2-40B4-BE49-F238E27FC236}">
                        <a16:creationId xmlns:a16="http://schemas.microsoft.com/office/drawing/2014/main" id="{EEB93687-1CF8-425D-821B-B96FE751971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0" name="任意多边形 437">
                  <a:extLst>
                    <a:ext uri="{FF2B5EF4-FFF2-40B4-BE49-F238E27FC236}">
                      <a16:creationId xmlns:a16="http://schemas.microsoft.com/office/drawing/2014/main" id="{7B36374A-D5E6-415A-8594-A0127660F38B}"/>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1" name="任意多边形 438">
                  <a:extLst>
                    <a:ext uri="{FF2B5EF4-FFF2-40B4-BE49-F238E27FC236}">
                      <a16:creationId xmlns:a16="http://schemas.microsoft.com/office/drawing/2014/main" id="{D364C424-CBA9-4460-8332-154A7479CFFC}"/>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2" name="任意多边形 439">
                  <a:extLst>
                    <a:ext uri="{FF2B5EF4-FFF2-40B4-BE49-F238E27FC236}">
                      <a16:creationId xmlns:a16="http://schemas.microsoft.com/office/drawing/2014/main" id="{BA9A16A7-6002-4F91-93AE-B7182B698278}"/>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3" name="任意多边形 478">
                  <a:extLst>
                    <a:ext uri="{FF2B5EF4-FFF2-40B4-BE49-F238E27FC236}">
                      <a16:creationId xmlns:a16="http://schemas.microsoft.com/office/drawing/2014/main" id="{D201C3AD-72F9-4ED2-9010-4940A1E3256B}"/>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4" name="任意多边形 479">
                  <a:extLst>
                    <a:ext uri="{FF2B5EF4-FFF2-40B4-BE49-F238E27FC236}">
                      <a16:creationId xmlns:a16="http://schemas.microsoft.com/office/drawing/2014/main" id="{C3EA3B4F-081D-430B-A1F5-E80992857059}"/>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5" name="任意多边形 480">
                  <a:extLst>
                    <a:ext uri="{FF2B5EF4-FFF2-40B4-BE49-F238E27FC236}">
                      <a16:creationId xmlns:a16="http://schemas.microsoft.com/office/drawing/2014/main" id="{441E8716-408B-467F-B4AF-EB74B7631454}"/>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2" name="任意多边形 526">
              <a:extLst>
                <a:ext uri="{FF2B5EF4-FFF2-40B4-BE49-F238E27FC236}">
                  <a16:creationId xmlns:a16="http://schemas.microsoft.com/office/drawing/2014/main" id="{0E214FE7-0A31-439E-B794-C0D4D75000F1}"/>
                </a:ext>
              </a:extLst>
            </p:cNvPr>
            <p:cNvSpPr/>
            <p:nvPr/>
          </p:nvSpPr>
          <p:spPr>
            <a:xfrm rot="174692">
              <a:off x="9317956" y="3353016"/>
              <a:ext cx="206107"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3" name="任意多边形 527">
              <a:extLst>
                <a:ext uri="{FF2B5EF4-FFF2-40B4-BE49-F238E27FC236}">
                  <a16:creationId xmlns:a16="http://schemas.microsoft.com/office/drawing/2014/main" id="{EFF7806D-6238-4A4D-81FB-B862397E4F82}"/>
                </a:ext>
              </a:extLst>
            </p:cNvPr>
            <p:cNvSpPr/>
            <p:nvPr/>
          </p:nvSpPr>
          <p:spPr>
            <a:xfrm flipV="1">
              <a:off x="2678108" y="4369082"/>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31" name="任意多边形 135">
            <a:extLst>
              <a:ext uri="{FF2B5EF4-FFF2-40B4-BE49-F238E27FC236}">
                <a16:creationId xmlns:a16="http://schemas.microsoft.com/office/drawing/2014/main" id="{574D577C-B246-43E0-B861-11AFD88846BD}"/>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任意多边形 137">
            <a:extLst>
              <a:ext uri="{FF2B5EF4-FFF2-40B4-BE49-F238E27FC236}">
                <a16:creationId xmlns:a16="http://schemas.microsoft.com/office/drawing/2014/main" id="{F118E450-29B5-401A-B4BD-253960B5A617}"/>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140">
            <a:extLst>
              <a:ext uri="{FF2B5EF4-FFF2-40B4-BE49-F238E27FC236}">
                <a16:creationId xmlns:a16="http://schemas.microsoft.com/office/drawing/2014/main" id="{92793379-E3E0-4246-A7BF-B3492F07E126}"/>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141">
            <a:extLst>
              <a:ext uri="{FF2B5EF4-FFF2-40B4-BE49-F238E27FC236}">
                <a16:creationId xmlns:a16="http://schemas.microsoft.com/office/drawing/2014/main" id="{D56BB26A-FE2F-4045-89C6-016553EF38C2}"/>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5" name="组合 34">
            <a:extLst>
              <a:ext uri="{FF2B5EF4-FFF2-40B4-BE49-F238E27FC236}">
                <a16:creationId xmlns:a16="http://schemas.microsoft.com/office/drawing/2014/main" id="{9EAB3A2C-D33A-4AED-8F89-75E1967BC9FC}"/>
              </a:ext>
            </a:extLst>
          </p:cNvPr>
          <p:cNvGrpSpPr/>
          <p:nvPr userDrawn="1"/>
        </p:nvGrpSpPr>
        <p:grpSpPr>
          <a:xfrm>
            <a:off x="927787" y="983119"/>
            <a:ext cx="1159838" cy="480594"/>
            <a:chOff x="10575447" y="2898709"/>
            <a:chExt cx="1355311" cy="561591"/>
          </a:xfrm>
        </p:grpSpPr>
        <p:sp>
          <p:nvSpPr>
            <p:cNvPr id="36" name="任意多边形 158">
              <a:extLst>
                <a:ext uri="{FF2B5EF4-FFF2-40B4-BE49-F238E27FC236}">
                  <a16:creationId xmlns:a16="http://schemas.microsoft.com/office/drawing/2014/main" id="{02E3747A-713F-4BB1-BCEB-891012A946BA}"/>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37" name="任意多边形 159">
              <a:extLst>
                <a:ext uri="{FF2B5EF4-FFF2-40B4-BE49-F238E27FC236}">
                  <a16:creationId xmlns:a16="http://schemas.microsoft.com/office/drawing/2014/main" id="{DEAB6D39-A7DE-409F-B6C8-C48E4952A1F2}"/>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38" name="组合 37">
            <a:extLst>
              <a:ext uri="{FF2B5EF4-FFF2-40B4-BE49-F238E27FC236}">
                <a16:creationId xmlns:a16="http://schemas.microsoft.com/office/drawing/2014/main" id="{4B5BD756-878A-4B2B-B996-C20A165FEDCC}"/>
              </a:ext>
            </a:extLst>
          </p:cNvPr>
          <p:cNvGrpSpPr/>
          <p:nvPr userDrawn="1"/>
        </p:nvGrpSpPr>
        <p:grpSpPr>
          <a:xfrm>
            <a:off x="1621897" y="1137433"/>
            <a:ext cx="1159838" cy="480594"/>
            <a:chOff x="10575447" y="2898709"/>
            <a:chExt cx="1355311" cy="561591"/>
          </a:xfrm>
        </p:grpSpPr>
        <p:sp>
          <p:nvSpPr>
            <p:cNvPr id="39" name="任意多边形 167">
              <a:extLst>
                <a:ext uri="{FF2B5EF4-FFF2-40B4-BE49-F238E27FC236}">
                  <a16:creationId xmlns:a16="http://schemas.microsoft.com/office/drawing/2014/main" id="{101A7AE4-8606-4624-AF12-49249BB70C2F}"/>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0" name="任意多边形 168">
              <a:extLst>
                <a:ext uri="{FF2B5EF4-FFF2-40B4-BE49-F238E27FC236}">
                  <a16:creationId xmlns:a16="http://schemas.microsoft.com/office/drawing/2014/main" id="{5C59FB63-8063-4B9E-8638-E87F574FD51C}"/>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41" name="组合 40">
            <a:extLst>
              <a:ext uri="{FF2B5EF4-FFF2-40B4-BE49-F238E27FC236}">
                <a16:creationId xmlns:a16="http://schemas.microsoft.com/office/drawing/2014/main" id="{E2C702A6-0E0E-419D-B99C-1800CAEBF1DB}"/>
              </a:ext>
            </a:extLst>
          </p:cNvPr>
          <p:cNvGrpSpPr/>
          <p:nvPr userDrawn="1"/>
        </p:nvGrpSpPr>
        <p:grpSpPr>
          <a:xfrm>
            <a:off x="10619397" y="793239"/>
            <a:ext cx="625430" cy="913160"/>
            <a:chOff x="9401431" y="973248"/>
            <a:chExt cx="901621" cy="1316412"/>
          </a:xfrm>
        </p:grpSpPr>
        <p:sp>
          <p:nvSpPr>
            <p:cNvPr id="42" name="任意多边形 174">
              <a:extLst>
                <a:ext uri="{FF2B5EF4-FFF2-40B4-BE49-F238E27FC236}">
                  <a16:creationId xmlns:a16="http://schemas.microsoft.com/office/drawing/2014/main" id="{F703D7F2-351F-413B-912D-FD23D1C13A15}"/>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任意多边形 175">
              <a:extLst>
                <a:ext uri="{FF2B5EF4-FFF2-40B4-BE49-F238E27FC236}">
                  <a16:creationId xmlns:a16="http://schemas.microsoft.com/office/drawing/2014/main" id="{4B37A81E-F75B-4F54-826A-8C739434F7B7}"/>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任意多边形 176">
              <a:extLst>
                <a:ext uri="{FF2B5EF4-FFF2-40B4-BE49-F238E27FC236}">
                  <a16:creationId xmlns:a16="http://schemas.microsoft.com/office/drawing/2014/main" id="{1F16BCF7-07C1-4B56-ACA7-67E8D38172B2}"/>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任意多边形 177">
              <a:extLst>
                <a:ext uri="{FF2B5EF4-FFF2-40B4-BE49-F238E27FC236}">
                  <a16:creationId xmlns:a16="http://schemas.microsoft.com/office/drawing/2014/main" id="{1AE178AF-B542-4CA4-AD15-F5F419EDBB6A}"/>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46" name="组合 45">
              <a:extLst>
                <a:ext uri="{FF2B5EF4-FFF2-40B4-BE49-F238E27FC236}">
                  <a16:creationId xmlns:a16="http://schemas.microsoft.com/office/drawing/2014/main" id="{5266475F-ABFA-4447-8701-A9E04D6EE15D}"/>
                </a:ext>
              </a:extLst>
            </p:cNvPr>
            <p:cNvGrpSpPr/>
            <p:nvPr/>
          </p:nvGrpSpPr>
          <p:grpSpPr>
            <a:xfrm>
              <a:off x="9401431" y="1028591"/>
              <a:ext cx="884827" cy="1261069"/>
              <a:chOff x="5700262" y="545431"/>
              <a:chExt cx="3443984" cy="4908417"/>
            </a:xfrm>
          </p:grpSpPr>
          <p:sp>
            <p:nvSpPr>
              <p:cNvPr id="47" name="任意多边形 179">
                <a:extLst>
                  <a:ext uri="{FF2B5EF4-FFF2-40B4-BE49-F238E27FC236}">
                    <a16:creationId xmlns:a16="http://schemas.microsoft.com/office/drawing/2014/main" id="{909D74E9-CB20-4785-9C0D-89174B31B5F7}"/>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8" name="组合 47">
                <a:extLst>
                  <a:ext uri="{FF2B5EF4-FFF2-40B4-BE49-F238E27FC236}">
                    <a16:creationId xmlns:a16="http://schemas.microsoft.com/office/drawing/2014/main" id="{5FD8DFBF-46ED-42ED-9348-3D8BA79B8368}"/>
                  </a:ext>
                </a:extLst>
              </p:cNvPr>
              <p:cNvGrpSpPr/>
              <p:nvPr/>
            </p:nvGrpSpPr>
            <p:grpSpPr>
              <a:xfrm>
                <a:off x="7010898" y="4475745"/>
                <a:ext cx="913905" cy="978103"/>
                <a:chOff x="5869765" y="4949067"/>
                <a:chExt cx="1450294" cy="1552171"/>
              </a:xfrm>
            </p:grpSpPr>
            <p:sp>
              <p:nvSpPr>
                <p:cNvPr id="52" name="椭圆 31">
                  <a:extLst>
                    <a:ext uri="{FF2B5EF4-FFF2-40B4-BE49-F238E27FC236}">
                      <a16:creationId xmlns:a16="http://schemas.microsoft.com/office/drawing/2014/main" id="{901BC704-5C4C-42F6-AC4F-4E97A61E210C}"/>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FA9503CE-9F5D-457A-80DC-2AC62CAF0657}"/>
                    </a:ext>
                  </a:extLst>
                </p:cNvPr>
                <p:cNvGrpSpPr/>
                <p:nvPr/>
              </p:nvGrpSpPr>
              <p:grpSpPr>
                <a:xfrm>
                  <a:off x="5869765" y="4949067"/>
                  <a:ext cx="1440000" cy="728759"/>
                  <a:chOff x="5869765" y="4949067"/>
                  <a:chExt cx="1440000" cy="728759"/>
                </a:xfrm>
              </p:grpSpPr>
              <p:sp>
                <p:nvSpPr>
                  <p:cNvPr id="54" name="任意多边形 186">
                    <a:extLst>
                      <a:ext uri="{FF2B5EF4-FFF2-40B4-BE49-F238E27FC236}">
                        <a16:creationId xmlns:a16="http://schemas.microsoft.com/office/drawing/2014/main" id="{BAB4F67F-7560-465C-9556-8F56FF6F7B03}"/>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5" name="任意多边形 187">
                    <a:extLst>
                      <a:ext uri="{FF2B5EF4-FFF2-40B4-BE49-F238E27FC236}">
                        <a16:creationId xmlns:a16="http://schemas.microsoft.com/office/drawing/2014/main" id="{19A7ACA3-96C7-4F8D-9702-3979302722F7}"/>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6" name="任意多边形 188">
                    <a:extLst>
                      <a:ext uri="{FF2B5EF4-FFF2-40B4-BE49-F238E27FC236}">
                        <a16:creationId xmlns:a16="http://schemas.microsoft.com/office/drawing/2014/main" id="{9C87E5DD-EDBB-4798-89AC-A91945B40E83}"/>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7" name="椭圆 31">
                    <a:extLst>
                      <a:ext uri="{FF2B5EF4-FFF2-40B4-BE49-F238E27FC236}">
                        <a16:creationId xmlns:a16="http://schemas.microsoft.com/office/drawing/2014/main" id="{1ABDC498-7625-4AE2-A02D-833ABA9867E1}"/>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49" name="任意多边形 181">
                <a:extLst>
                  <a:ext uri="{FF2B5EF4-FFF2-40B4-BE49-F238E27FC236}">
                    <a16:creationId xmlns:a16="http://schemas.microsoft.com/office/drawing/2014/main" id="{BCBB212A-75B1-4398-BAD3-737DA80F27AE}"/>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0" name="任意多边形 182">
                <a:extLst>
                  <a:ext uri="{FF2B5EF4-FFF2-40B4-BE49-F238E27FC236}">
                    <a16:creationId xmlns:a16="http://schemas.microsoft.com/office/drawing/2014/main" id="{E0D30810-8D93-4F37-86B4-82ACC3E2D12E}"/>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1" name="任意多边形 183">
                <a:extLst>
                  <a:ext uri="{FF2B5EF4-FFF2-40B4-BE49-F238E27FC236}">
                    <a16:creationId xmlns:a16="http://schemas.microsoft.com/office/drawing/2014/main" id="{668590A5-DD99-475A-B8CE-90A783E41CED}"/>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sp>
        <p:nvSpPr>
          <p:cNvPr id="58" name="Freeform 26">
            <a:extLst>
              <a:ext uri="{FF2B5EF4-FFF2-40B4-BE49-F238E27FC236}">
                <a16:creationId xmlns:a16="http://schemas.microsoft.com/office/drawing/2014/main" id="{52ED391A-C761-421A-92BE-823B36869D03}"/>
              </a:ext>
            </a:extLst>
          </p:cNvPr>
          <p:cNvSpPr>
            <a:spLocks noEditPoints="1"/>
          </p:cNvSpPr>
          <p:nvPr userDrawn="1"/>
        </p:nvSpPr>
        <p:spPr bwMode="auto">
          <a:xfrm flipH="1">
            <a:off x="1893987" y="5220748"/>
            <a:ext cx="944879" cy="461664"/>
          </a:xfrm>
          <a:custGeom>
            <a:avLst/>
            <a:gdLst>
              <a:gd name="T0" fmla="*/ 612 w 703"/>
              <a:gd name="T1" fmla="*/ 61 h 344"/>
              <a:gd name="T2" fmla="*/ 465 w 703"/>
              <a:gd name="T3" fmla="*/ 68 h 344"/>
              <a:gd name="T4" fmla="*/ 468 w 703"/>
              <a:gd name="T5" fmla="*/ 92 h 344"/>
              <a:gd name="T6" fmla="*/ 576 w 703"/>
              <a:gd name="T7" fmla="*/ 87 h 344"/>
              <a:gd name="T8" fmla="*/ 631 w 703"/>
              <a:gd name="T9" fmla="*/ 99 h 344"/>
              <a:gd name="T10" fmla="*/ 605 w 703"/>
              <a:gd name="T11" fmla="*/ 154 h 344"/>
              <a:gd name="T12" fmla="*/ 503 w 703"/>
              <a:gd name="T13" fmla="*/ 193 h 344"/>
              <a:gd name="T14" fmla="*/ 500 w 703"/>
              <a:gd name="T15" fmla="*/ 158 h 344"/>
              <a:gd name="T16" fmla="*/ 403 w 703"/>
              <a:gd name="T17" fmla="*/ 55 h 344"/>
              <a:gd name="T18" fmla="*/ 392 w 703"/>
              <a:gd name="T19" fmla="*/ 73 h 344"/>
              <a:gd name="T20" fmla="*/ 470 w 703"/>
              <a:gd name="T21" fmla="*/ 158 h 344"/>
              <a:gd name="T22" fmla="*/ 474 w 703"/>
              <a:gd name="T23" fmla="*/ 201 h 344"/>
              <a:gd name="T24" fmla="*/ 310 w 703"/>
              <a:gd name="T25" fmla="*/ 235 h 344"/>
              <a:gd name="T26" fmla="*/ 250 w 703"/>
              <a:gd name="T27" fmla="*/ 249 h 344"/>
              <a:gd name="T28" fmla="*/ 264 w 703"/>
              <a:gd name="T29" fmla="*/ 105 h 344"/>
              <a:gd name="T30" fmla="*/ 366 w 703"/>
              <a:gd name="T31" fmla="*/ 62 h 344"/>
              <a:gd name="T32" fmla="*/ 378 w 703"/>
              <a:gd name="T33" fmla="*/ 54 h 344"/>
              <a:gd name="T34" fmla="*/ 247 w 703"/>
              <a:gd name="T35" fmla="*/ 80 h 344"/>
              <a:gd name="T36" fmla="*/ 220 w 703"/>
              <a:gd name="T37" fmla="*/ 255 h 344"/>
              <a:gd name="T38" fmla="*/ 99 w 703"/>
              <a:gd name="T39" fmla="*/ 255 h 344"/>
              <a:gd name="T40" fmla="*/ 89 w 703"/>
              <a:gd name="T41" fmla="*/ 189 h 344"/>
              <a:gd name="T42" fmla="*/ 190 w 703"/>
              <a:gd name="T43" fmla="*/ 148 h 344"/>
              <a:gd name="T44" fmla="*/ 197 w 703"/>
              <a:gd name="T45" fmla="*/ 132 h 344"/>
              <a:gd name="T46" fmla="*/ 46 w 703"/>
              <a:gd name="T47" fmla="*/ 257 h 344"/>
              <a:gd name="T48" fmla="*/ 154 w 703"/>
              <a:gd name="T49" fmla="*/ 291 h 344"/>
              <a:gd name="T50" fmla="*/ 240 w 703"/>
              <a:gd name="T51" fmla="*/ 282 h 344"/>
              <a:gd name="T52" fmla="*/ 460 w 703"/>
              <a:gd name="T53" fmla="*/ 283 h 344"/>
              <a:gd name="T54" fmla="*/ 496 w 703"/>
              <a:gd name="T55" fmla="*/ 228 h 344"/>
              <a:gd name="T56" fmla="*/ 661 w 703"/>
              <a:gd name="T57" fmla="*/ 154 h 344"/>
              <a:gd name="T58" fmla="*/ 612 w 703"/>
              <a:gd name="T59" fmla="*/ 61 h 344"/>
              <a:gd name="T60" fmla="*/ 278 w 703"/>
              <a:gd name="T61" fmla="*/ 275 h 344"/>
              <a:gd name="T62" fmla="*/ 304 w 703"/>
              <a:gd name="T63" fmla="*/ 269 h 344"/>
              <a:gd name="T64" fmla="*/ 460 w 703"/>
              <a:gd name="T65" fmla="*/ 236 h 344"/>
              <a:gd name="T66" fmla="*/ 439 w 703"/>
              <a:gd name="T67" fmla="*/ 262 h 344"/>
              <a:gd name="T68" fmla="*/ 278 w 703"/>
              <a:gd name="T6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3" h="344">
                <a:moveTo>
                  <a:pt x="612" y="61"/>
                </a:moveTo>
                <a:cubicBezTo>
                  <a:pt x="565" y="51"/>
                  <a:pt x="511" y="58"/>
                  <a:pt x="465" y="68"/>
                </a:cubicBezTo>
                <a:cubicBezTo>
                  <a:pt x="451" y="71"/>
                  <a:pt x="455" y="91"/>
                  <a:pt x="468" y="92"/>
                </a:cubicBezTo>
                <a:cubicBezTo>
                  <a:pt x="504" y="94"/>
                  <a:pt x="540" y="86"/>
                  <a:pt x="576" y="87"/>
                </a:cubicBezTo>
                <a:cubicBezTo>
                  <a:pt x="595" y="87"/>
                  <a:pt x="615" y="89"/>
                  <a:pt x="631" y="99"/>
                </a:cubicBezTo>
                <a:cubicBezTo>
                  <a:pt x="665" y="120"/>
                  <a:pt x="623" y="145"/>
                  <a:pt x="605" y="154"/>
                </a:cubicBezTo>
                <a:cubicBezTo>
                  <a:pt x="572" y="171"/>
                  <a:pt x="538" y="183"/>
                  <a:pt x="503" y="193"/>
                </a:cubicBezTo>
                <a:cubicBezTo>
                  <a:pt x="504" y="181"/>
                  <a:pt x="503" y="169"/>
                  <a:pt x="500" y="158"/>
                </a:cubicBezTo>
                <a:cubicBezTo>
                  <a:pt x="490" y="115"/>
                  <a:pt x="444" y="68"/>
                  <a:pt x="403" y="55"/>
                </a:cubicBezTo>
                <a:cubicBezTo>
                  <a:pt x="392" y="52"/>
                  <a:pt x="386" y="66"/>
                  <a:pt x="392" y="73"/>
                </a:cubicBezTo>
                <a:cubicBezTo>
                  <a:pt x="419" y="103"/>
                  <a:pt x="454" y="119"/>
                  <a:pt x="470" y="158"/>
                </a:cubicBezTo>
                <a:cubicBezTo>
                  <a:pt x="475" y="173"/>
                  <a:pt x="476" y="187"/>
                  <a:pt x="474" y="201"/>
                </a:cubicBezTo>
                <a:cubicBezTo>
                  <a:pt x="420" y="214"/>
                  <a:pt x="364" y="223"/>
                  <a:pt x="310" y="235"/>
                </a:cubicBezTo>
                <a:cubicBezTo>
                  <a:pt x="291" y="240"/>
                  <a:pt x="271" y="244"/>
                  <a:pt x="250" y="249"/>
                </a:cubicBezTo>
                <a:cubicBezTo>
                  <a:pt x="216" y="205"/>
                  <a:pt x="234" y="145"/>
                  <a:pt x="264" y="105"/>
                </a:cubicBezTo>
                <a:cubicBezTo>
                  <a:pt x="284" y="80"/>
                  <a:pt x="333" y="33"/>
                  <a:pt x="366" y="62"/>
                </a:cubicBezTo>
                <a:cubicBezTo>
                  <a:pt x="372" y="68"/>
                  <a:pt x="382" y="61"/>
                  <a:pt x="378" y="54"/>
                </a:cubicBezTo>
                <a:cubicBezTo>
                  <a:pt x="345" y="0"/>
                  <a:pt x="276" y="47"/>
                  <a:pt x="247" y="80"/>
                </a:cubicBezTo>
                <a:cubicBezTo>
                  <a:pt x="204" y="130"/>
                  <a:pt x="189" y="198"/>
                  <a:pt x="220" y="255"/>
                </a:cubicBezTo>
                <a:cubicBezTo>
                  <a:pt x="179" y="262"/>
                  <a:pt x="137" y="265"/>
                  <a:pt x="99" y="255"/>
                </a:cubicBezTo>
                <a:cubicBezTo>
                  <a:pt x="61" y="245"/>
                  <a:pt x="65" y="212"/>
                  <a:pt x="89" y="189"/>
                </a:cubicBezTo>
                <a:cubicBezTo>
                  <a:pt x="111" y="167"/>
                  <a:pt x="158" y="143"/>
                  <a:pt x="190" y="148"/>
                </a:cubicBezTo>
                <a:cubicBezTo>
                  <a:pt x="199" y="149"/>
                  <a:pt x="207" y="136"/>
                  <a:pt x="197" y="132"/>
                </a:cubicBezTo>
                <a:cubicBezTo>
                  <a:pt x="134" y="104"/>
                  <a:pt x="0" y="180"/>
                  <a:pt x="46" y="257"/>
                </a:cubicBezTo>
                <a:cubicBezTo>
                  <a:pt x="67" y="291"/>
                  <a:pt x="119" y="292"/>
                  <a:pt x="154" y="291"/>
                </a:cubicBezTo>
                <a:cubicBezTo>
                  <a:pt x="183" y="291"/>
                  <a:pt x="212" y="287"/>
                  <a:pt x="240" y="282"/>
                </a:cubicBezTo>
                <a:cubicBezTo>
                  <a:pt x="299" y="344"/>
                  <a:pt x="398" y="338"/>
                  <a:pt x="460" y="283"/>
                </a:cubicBezTo>
                <a:cubicBezTo>
                  <a:pt x="477" y="268"/>
                  <a:pt x="489" y="249"/>
                  <a:pt x="496" y="228"/>
                </a:cubicBezTo>
                <a:cubicBezTo>
                  <a:pt x="554" y="215"/>
                  <a:pt x="619" y="195"/>
                  <a:pt x="661" y="154"/>
                </a:cubicBezTo>
                <a:cubicBezTo>
                  <a:pt x="703" y="113"/>
                  <a:pt x="652" y="69"/>
                  <a:pt x="612" y="61"/>
                </a:cubicBezTo>
                <a:moveTo>
                  <a:pt x="278" y="275"/>
                </a:moveTo>
                <a:cubicBezTo>
                  <a:pt x="287" y="273"/>
                  <a:pt x="296" y="271"/>
                  <a:pt x="304" y="269"/>
                </a:cubicBezTo>
                <a:cubicBezTo>
                  <a:pt x="356" y="258"/>
                  <a:pt x="408" y="248"/>
                  <a:pt x="460" y="236"/>
                </a:cubicBezTo>
                <a:cubicBezTo>
                  <a:pt x="454" y="246"/>
                  <a:pt x="447" y="255"/>
                  <a:pt x="439" y="262"/>
                </a:cubicBezTo>
                <a:cubicBezTo>
                  <a:pt x="394" y="306"/>
                  <a:pt x="327" y="307"/>
                  <a:pt x="278" y="2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59" name="Freeform 23">
            <a:extLst>
              <a:ext uri="{FF2B5EF4-FFF2-40B4-BE49-F238E27FC236}">
                <a16:creationId xmlns:a16="http://schemas.microsoft.com/office/drawing/2014/main" id="{57DD74AF-EC74-4601-9B25-7D528B94A19B}"/>
              </a:ext>
            </a:extLst>
          </p:cNvPr>
          <p:cNvSpPr>
            <a:spLocks noEditPoints="1"/>
          </p:cNvSpPr>
          <p:nvPr userDrawn="1"/>
        </p:nvSpPr>
        <p:spPr bwMode="auto">
          <a:xfrm rot="20783204" flipH="1">
            <a:off x="7547541" y="1056742"/>
            <a:ext cx="326093" cy="347875"/>
          </a:xfrm>
          <a:custGeom>
            <a:avLst/>
            <a:gdLst>
              <a:gd name="T0" fmla="*/ 361 w 381"/>
              <a:gd name="T1" fmla="*/ 278 h 406"/>
              <a:gd name="T2" fmla="*/ 197 w 381"/>
              <a:gd name="T3" fmla="*/ 191 h 406"/>
              <a:gd name="T4" fmla="*/ 219 w 381"/>
              <a:gd name="T5" fmla="*/ 57 h 406"/>
              <a:gd name="T6" fmla="*/ 225 w 381"/>
              <a:gd name="T7" fmla="*/ 53 h 406"/>
              <a:gd name="T8" fmla="*/ 246 w 381"/>
              <a:gd name="T9" fmla="*/ 42 h 406"/>
              <a:gd name="T10" fmla="*/ 244 w 381"/>
              <a:gd name="T11" fmla="*/ 24 h 406"/>
              <a:gd name="T12" fmla="*/ 238 w 381"/>
              <a:gd name="T13" fmla="*/ 24 h 406"/>
              <a:gd name="T14" fmla="*/ 232 w 381"/>
              <a:gd name="T15" fmla="*/ 20 h 406"/>
              <a:gd name="T16" fmla="*/ 45 w 381"/>
              <a:gd name="T17" fmla="*/ 266 h 406"/>
              <a:gd name="T18" fmla="*/ 371 w 381"/>
              <a:gd name="T19" fmla="*/ 303 h 406"/>
              <a:gd name="T20" fmla="*/ 361 w 381"/>
              <a:gd name="T21" fmla="*/ 278 h 406"/>
              <a:gd name="T22" fmla="*/ 79 w 381"/>
              <a:gd name="T23" fmla="*/ 260 h 406"/>
              <a:gd name="T24" fmla="*/ 98 w 381"/>
              <a:gd name="T25" fmla="*/ 116 h 406"/>
              <a:gd name="T26" fmla="*/ 178 w 381"/>
              <a:gd name="T27" fmla="*/ 52 h 406"/>
              <a:gd name="T28" fmla="*/ 166 w 381"/>
              <a:gd name="T29" fmla="*/ 190 h 406"/>
              <a:gd name="T30" fmla="*/ 314 w 381"/>
              <a:gd name="T31" fmla="*/ 303 h 406"/>
              <a:gd name="T32" fmla="*/ 79 w 381"/>
              <a:gd name="T33" fmla="*/ 26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406">
                <a:moveTo>
                  <a:pt x="361" y="278"/>
                </a:moveTo>
                <a:cubicBezTo>
                  <a:pt x="293" y="274"/>
                  <a:pt x="225" y="260"/>
                  <a:pt x="197" y="191"/>
                </a:cubicBezTo>
                <a:cubicBezTo>
                  <a:pt x="184" y="158"/>
                  <a:pt x="173" y="69"/>
                  <a:pt x="219" y="57"/>
                </a:cubicBezTo>
                <a:cubicBezTo>
                  <a:pt x="222" y="56"/>
                  <a:pt x="224" y="55"/>
                  <a:pt x="225" y="53"/>
                </a:cubicBezTo>
                <a:cubicBezTo>
                  <a:pt x="232" y="50"/>
                  <a:pt x="240" y="47"/>
                  <a:pt x="246" y="42"/>
                </a:cubicBezTo>
                <a:cubicBezTo>
                  <a:pt x="252" y="38"/>
                  <a:pt x="253" y="26"/>
                  <a:pt x="244" y="24"/>
                </a:cubicBezTo>
                <a:cubicBezTo>
                  <a:pt x="242" y="24"/>
                  <a:pt x="240" y="24"/>
                  <a:pt x="238" y="24"/>
                </a:cubicBezTo>
                <a:cubicBezTo>
                  <a:pt x="237" y="22"/>
                  <a:pt x="235" y="20"/>
                  <a:pt x="232" y="20"/>
                </a:cubicBezTo>
                <a:cubicBezTo>
                  <a:pt x="105" y="0"/>
                  <a:pt x="0" y="152"/>
                  <a:pt x="45" y="266"/>
                </a:cubicBezTo>
                <a:cubicBezTo>
                  <a:pt x="99" y="406"/>
                  <a:pt x="276" y="381"/>
                  <a:pt x="371" y="303"/>
                </a:cubicBezTo>
                <a:cubicBezTo>
                  <a:pt x="381" y="294"/>
                  <a:pt x="372" y="278"/>
                  <a:pt x="361" y="278"/>
                </a:cubicBezTo>
                <a:moveTo>
                  <a:pt x="79" y="260"/>
                </a:moveTo>
                <a:cubicBezTo>
                  <a:pt x="55" y="213"/>
                  <a:pt x="71" y="157"/>
                  <a:pt x="98" y="116"/>
                </a:cubicBezTo>
                <a:cubicBezTo>
                  <a:pt x="118" y="86"/>
                  <a:pt x="146" y="65"/>
                  <a:pt x="178" y="52"/>
                </a:cubicBezTo>
                <a:cubicBezTo>
                  <a:pt x="150" y="86"/>
                  <a:pt x="156" y="155"/>
                  <a:pt x="166" y="190"/>
                </a:cubicBezTo>
                <a:cubicBezTo>
                  <a:pt x="185" y="263"/>
                  <a:pt x="247" y="292"/>
                  <a:pt x="314" y="303"/>
                </a:cubicBezTo>
                <a:cubicBezTo>
                  <a:pt x="232" y="344"/>
                  <a:pt x="128" y="357"/>
                  <a:pt x="79" y="26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0" name="Freeform 8">
            <a:extLst>
              <a:ext uri="{FF2B5EF4-FFF2-40B4-BE49-F238E27FC236}">
                <a16:creationId xmlns:a16="http://schemas.microsoft.com/office/drawing/2014/main" id="{6D34EB28-B57C-4A3B-96CF-F27C31375A7A}"/>
              </a:ext>
            </a:extLst>
          </p:cNvPr>
          <p:cNvSpPr>
            <a:spLocks noEditPoints="1"/>
          </p:cNvSpPr>
          <p:nvPr userDrawn="1"/>
        </p:nvSpPr>
        <p:spPr bwMode="auto">
          <a:xfrm rot="20043660">
            <a:off x="10623303" y="4440392"/>
            <a:ext cx="232878" cy="265678"/>
          </a:xfrm>
          <a:custGeom>
            <a:avLst/>
            <a:gdLst>
              <a:gd name="T0" fmla="*/ 20 w 28"/>
              <a:gd name="T1" fmla="*/ 11 h 32"/>
              <a:gd name="T2" fmla="*/ 28 w 28"/>
              <a:gd name="T3" fmla="*/ 12 h 32"/>
              <a:gd name="T4" fmla="*/ 20 w 28"/>
              <a:gd name="T5" fmla="*/ 20 h 32"/>
              <a:gd name="T6" fmla="*/ 20 w 28"/>
              <a:gd name="T7" fmla="*/ 32 h 32"/>
              <a:gd name="T8" fmla="*/ 13 w 28"/>
              <a:gd name="T9" fmla="*/ 25 h 32"/>
              <a:gd name="T10" fmla="*/ 3 w 28"/>
              <a:gd name="T11" fmla="*/ 31 h 32"/>
              <a:gd name="T12" fmla="*/ 3 w 28"/>
              <a:gd name="T13" fmla="*/ 31 h 32"/>
              <a:gd name="T14" fmla="*/ 8 w 28"/>
              <a:gd name="T15" fmla="*/ 18 h 32"/>
              <a:gd name="T16" fmla="*/ 4 w 28"/>
              <a:gd name="T17" fmla="*/ 13 h 32"/>
              <a:gd name="T18" fmla="*/ 0 w 28"/>
              <a:gd name="T19" fmla="*/ 8 h 32"/>
              <a:gd name="T20" fmla="*/ 12 w 28"/>
              <a:gd name="T21" fmla="*/ 10 h 32"/>
              <a:gd name="T22" fmla="*/ 16 w 28"/>
              <a:gd name="T23" fmla="*/ 0 h 32"/>
              <a:gd name="T24" fmla="*/ 20 w 28"/>
              <a:gd name="T25" fmla="*/ 11 h 32"/>
              <a:gd name="T26" fmla="*/ 14 w 28"/>
              <a:gd name="T27" fmla="*/ 10 h 32"/>
              <a:gd name="T28" fmla="*/ 18 w 28"/>
              <a:gd name="T29" fmla="*/ 11 h 32"/>
              <a:gd name="T30" fmla="*/ 16 w 28"/>
              <a:gd name="T31" fmla="*/ 5 h 32"/>
              <a:gd name="T32" fmla="*/ 14 w 28"/>
              <a:gd name="T33" fmla="*/ 10 h 32"/>
              <a:gd name="T34" fmla="*/ 9 w 28"/>
              <a:gd name="T35" fmla="*/ 16 h 32"/>
              <a:gd name="T36" fmla="*/ 11 w 28"/>
              <a:gd name="T37" fmla="*/ 12 h 32"/>
              <a:gd name="T38" fmla="*/ 5 w 28"/>
              <a:gd name="T39" fmla="*/ 11 h 32"/>
              <a:gd name="T40" fmla="*/ 9 w 28"/>
              <a:gd name="T41" fmla="*/ 16 h 32"/>
              <a:gd name="T42" fmla="*/ 10 w 28"/>
              <a:gd name="T43" fmla="*/ 18 h 32"/>
              <a:gd name="T44" fmla="*/ 14 w 28"/>
              <a:gd name="T45" fmla="*/ 22 h 32"/>
              <a:gd name="T46" fmla="*/ 18 w 28"/>
              <a:gd name="T47" fmla="*/ 19 h 32"/>
              <a:gd name="T48" fmla="*/ 18 w 28"/>
              <a:gd name="T49" fmla="*/ 13 h 32"/>
              <a:gd name="T50" fmla="*/ 13 w 28"/>
              <a:gd name="T51" fmla="*/ 12 h 32"/>
              <a:gd name="T52" fmla="*/ 10 w 28"/>
              <a:gd name="T53" fmla="*/ 18 h 32"/>
              <a:gd name="T54" fmla="*/ 20 w 28"/>
              <a:gd name="T55" fmla="*/ 14 h 32"/>
              <a:gd name="T56" fmla="*/ 20 w 28"/>
              <a:gd name="T57" fmla="*/ 17 h 32"/>
              <a:gd name="T58" fmla="*/ 25 w 28"/>
              <a:gd name="T59" fmla="*/ 14 h 32"/>
              <a:gd name="T60" fmla="*/ 20 w 28"/>
              <a:gd name="T61" fmla="*/ 14 h 32"/>
              <a:gd name="T62" fmla="*/ 6 w 28"/>
              <a:gd name="T63" fmla="*/ 27 h 32"/>
              <a:gd name="T64" fmla="*/ 12 w 28"/>
              <a:gd name="T65" fmla="*/ 23 h 32"/>
              <a:gd name="T66" fmla="*/ 9 w 28"/>
              <a:gd name="T67" fmla="*/ 20 h 32"/>
              <a:gd name="T68" fmla="*/ 6 w 28"/>
              <a:gd name="T69" fmla="*/ 27 h 32"/>
              <a:gd name="T70" fmla="*/ 15 w 28"/>
              <a:gd name="T71" fmla="*/ 24 h 32"/>
              <a:gd name="T72" fmla="*/ 19 w 28"/>
              <a:gd name="T73" fmla="*/ 27 h 32"/>
              <a:gd name="T74" fmla="*/ 18 w 28"/>
              <a:gd name="T75" fmla="*/ 22 h 32"/>
              <a:gd name="T76" fmla="*/ 15 w 28"/>
              <a:gd name="T7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2">
                <a:moveTo>
                  <a:pt x="20" y="11"/>
                </a:moveTo>
                <a:cubicBezTo>
                  <a:pt x="23" y="12"/>
                  <a:pt x="26" y="11"/>
                  <a:pt x="28" y="12"/>
                </a:cubicBezTo>
                <a:cubicBezTo>
                  <a:pt x="28" y="16"/>
                  <a:pt x="23" y="17"/>
                  <a:pt x="20" y="20"/>
                </a:cubicBezTo>
                <a:cubicBezTo>
                  <a:pt x="20" y="25"/>
                  <a:pt x="21" y="27"/>
                  <a:pt x="20" y="32"/>
                </a:cubicBezTo>
                <a:cubicBezTo>
                  <a:pt x="16" y="31"/>
                  <a:pt x="16" y="27"/>
                  <a:pt x="13" y="25"/>
                </a:cubicBezTo>
                <a:cubicBezTo>
                  <a:pt x="10" y="27"/>
                  <a:pt x="7" y="29"/>
                  <a:pt x="3" y="31"/>
                </a:cubicBezTo>
                <a:cubicBezTo>
                  <a:pt x="3" y="31"/>
                  <a:pt x="3" y="31"/>
                  <a:pt x="3" y="31"/>
                </a:cubicBezTo>
                <a:cubicBezTo>
                  <a:pt x="3" y="27"/>
                  <a:pt x="6" y="22"/>
                  <a:pt x="8" y="18"/>
                </a:cubicBezTo>
                <a:cubicBezTo>
                  <a:pt x="6" y="16"/>
                  <a:pt x="5" y="15"/>
                  <a:pt x="4" y="13"/>
                </a:cubicBezTo>
                <a:cubicBezTo>
                  <a:pt x="3" y="12"/>
                  <a:pt x="0" y="10"/>
                  <a:pt x="0" y="8"/>
                </a:cubicBezTo>
                <a:cubicBezTo>
                  <a:pt x="3" y="7"/>
                  <a:pt x="8" y="10"/>
                  <a:pt x="12" y="10"/>
                </a:cubicBezTo>
                <a:cubicBezTo>
                  <a:pt x="14" y="7"/>
                  <a:pt x="14" y="3"/>
                  <a:pt x="16" y="0"/>
                </a:cubicBezTo>
                <a:cubicBezTo>
                  <a:pt x="19" y="2"/>
                  <a:pt x="19" y="7"/>
                  <a:pt x="20" y="11"/>
                </a:cubicBezTo>
                <a:close/>
                <a:moveTo>
                  <a:pt x="14" y="10"/>
                </a:moveTo>
                <a:cubicBezTo>
                  <a:pt x="16" y="11"/>
                  <a:pt x="17" y="11"/>
                  <a:pt x="18" y="11"/>
                </a:cubicBezTo>
                <a:cubicBezTo>
                  <a:pt x="17" y="9"/>
                  <a:pt x="18" y="6"/>
                  <a:pt x="16" y="5"/>
                </a:cubicBezTo>
                <a:cubicBezTo>
                  <a:pt x="16" y="7"/>
                  <a:pt x="15" y="8"/>
                  <a:pt x="14" y="10"/>
                </a:cubicBezTo>
                <a:close/>
                <a:moveTo>
                  <a:pt x="9" y="16"/>
                </a:moveTo>
                <a:cubicBezTo>
                  <a:pt x="9" y="14"/>
                  <a:pt x="10" y="13"/>
                  <a:pt x="11" y="12"/>
                </a:cubicBezTo>
                <a:cubicBezTo>
                  <a:pt x="9" y="12"/>
                  <a:pt x="7" y="10"/>
                  <a:pt x="5" y="11"/>
                </a:cubicBezTo>
                <a:cubicBezTo>
                  <a:pt x="6" y="12"/>
                  <a:pt x="7" y="15"/>
                  <a:pt x="9" y="16"/>
                </a:cubicBezTo>
                <a:close/>
                <a:moveTo>
                  <a:pt x="10" y="18"/>
                </a:moveTo>
                <a:cubicBezTo>
                  <a:pt x="12" y="19"/>
                  <a:pt x="13" y="21"/>
                  <a:pt x="14" y="22"/>
                </a:cubicBezTo>
                <a:cubicBezTo>
                  <a:pt x="16" y="21"/>
                  <a:pt x="16" y="20"/>
                  <a:pt x="18" y="19"/>
                </a:cubicBezTo>
                <a:cubicBezTo>
                  <a:pt x="18" y="17"/>
                  <a:pt x="18" y="15"/>
                  <a:pt x="18" y="13"/>
                </a:cubicBezTo>
                <a:cubicBezTo>
                  <a:pt x="16" y="13"/>
                  <a:pt x="14" y="13"/>
                  <a:pt x="13" y="12"/>
                </a:cubicBezTo>
                <a:cubicBezTo>
                  <a:pt x="13" y="14"/>
                  <a:pt x="11" y="16"/>
                  <a:pt x="10" y="18"/>
                </a:cubicBezTo>
                <a:close/>
                <a:moveTo>
                  <a:pt x="20" y="14"/>
                </a:moveTo>
                <a:cubicBezTo>
                  <a:pt x="20" y="15"/>
                  <a:pt x="20" y="16"/>
                  <a:pt x="20" y="17"/>
                </a:cubicBezTo>
                <a:cubicBezTo>
                  <a:pt x="22" y="17"/>
                  <a:pt x="24" y="16"/>
                  <a:pt x="25" y="14"/>
                </a:cubicBezTo>
                <a:cubicBezTo>
                  <a:pt x="23" y="14"/>
                  <a:pt x="21" y="13"/>
                  <a:pt x="20" y="14"/>
                </a:cubicBezTo>
                <a:close/>
                <a:moveTo>
                  <a:pt x="6" y="27"/>
                </a:moveTo>
                <a:cubicBezTo>
                  <a:pt x="8" y="26"/>
                  <a:pt x="10" y="24"/>
                  <a:pt x="12" y="23"/>
                </a:cubicBezTo>
                <a:cubicBezTo>
                  <a:pt x="11" y="22"/>
                  <a:pt x="10" y="21"/>
                  <a:pt x="9" y="20"/>
                </a:cubicBezTo>
                <a:cubicBezTo>
                  <a:pt x="8" y="22"/>
                  <a:pt x="7" y="24"/>
                  <a:pt x="6" y="27"/>
                </a:cubicBezTo>
                <a:close/>
                <a:moveTo>
                  <a:pt x="15" y="24"/>
                </a:moveTo>
                <a:cubicBezTo>
                  <a:pt x="16" y="25"/>
                  <a:pt x="18" y="28"/>
                  <a:pt x="19" y="27"/>
                </a:cubicBezTo>
                <a:cubicBezTo>
                  <a:pt x="18" y="26"/>
                  <a:pt x="19" y="22"/>
                  <a:pt x="18" y="22"/>
                </a:cubicBezTo>
                <a:cubicBezTo>
                  <a:pt x="17" y="23"/>
                  <a:pt x="15" y="23"/>
                  <a:pt x="15" y="2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4" name="内容占位符 63">
            <a:extLst>
              <a:ext uri="{FF2B5EF4-FFF2-40B4-BE49-F238E27FC236}">
                <a16:creationId xmlns:a16="http://schemas.microsoft.com/office/drawing/2014/main" id="{53543539-9605-42BA-B436-BCD06C0DD640}"/>
              </a:ext>
            </a:extLst>
          </p:cNvPr>
          <p:cNvSpPr>
            <a:spLocks noGrp="1"/>
          </p:cNvSpPr>
          <p:nvPr>
            <p:ph sz="quarter" idx="11"/>
          </p:nvPr>
        </p:nvSpPr>
        <p:spPr>
          <a:xfrm>
            <a:off x="4569879" y="5776696"/>
            <a:ext cx="3052243" cy="433965"/>
          </a:xfrm>
          <a:prstGeom prst="rect">
            <a:avLst/>
          </a:prstGeom>
          <a:noFill/>
        </p:spPr>
        <p:txBody>
          <a:bodyPr wrap="square" rtlCol="0">
            <a:spAutoFit/>
          </a:bodyPr>
          <a:lstStyle>
            <a:lvl1pPr marL="0" indent="0" algn="ctr">
              <a:buNone/>
              <a:defRPr lang="zh-CN" altLang="en-US" sz="2400" dirty="0" smtClean="0">
                <a:solidFill>
                  <a:schemeClr val="accent1"/>
                </a:solidFill>
                <a:latin typeface="+mj-ea"/>
                <a:ea typeface="+mj-ea"/>
              </a:defRPr>
            </a:lvl1pPr>
          </a:lstStyle>
          <a:p>
            <a:pPr marL="0" lvl="0"/>
            <a:r>
              <a:rPr lang="zh-CN" altLang="en-US" dirty="0"/>
              <a:t>编辑母版文本样式</a:t>
            </a:r>
          </a:p>
        </p:txBody>
      </p:sp>
      <p:sp>
        <p:nvSpPr>
          <p:cNvPr id="5" name="标题 4">
            <a:extLst>
              <a:ext uri="{FF2B5EF4-FFF2-40B4-BE49-F238E27FC236}">
                <a16:creationId xmlns:a16="http://schemas.microsoft.com/office/drawing/2014/main" id="{C857F6CF-5BB3-4A37-A470-5872FCD5E864}"/>
              </a:ext>
            </a:extLst>
          </p:cNvPr>
          <p:cNvSpPr>
            <a:spLocks noGrp="1"/>
          </p:cNvSpPr>
          <p:nvPr>
            <p:ph type="title" hasCustomPrompt="1"/>
          </p:nvPr>
        </p:nvSpPr>
        <p:spPr>
          <a:xfrm>
            <a:off x="2395521" y="2762595"/>
            <a:ext cx="7337442" cy="718170"/>
          </a:xfrm>
          <a:prstGeom prst="rect">
            <a:avLst/>
          </a:prstGeom>
        </p:spPr>
        <p:txBody>
          <a:bodyPr spcFirstLastPara="1" wrap="none" numCol="1">
            <a:prstTxWarp prst="textArchUp">
              <a:avLst>
                <a:gd name="adj" fmla="val 10935122"/>
              </a:avLst>
            </a:prstTxWarp>
            <a:spAutoFit/>
          </a:bodyPr>
          <a:lstStyle>
            <a:lvl1pPr algn="ctr">
              <a:defRPr lang="zh-CN" altLang="en-US" sz="7200" b="1" spc="-200" dirty="0">
                <a:solidFill>
                  <a:schemeClr val="bg1"/>
                </a:solidFill>
                <a:latin typeface="+mj-ea"/>
                <a:cs typeface="+mn-cs"/>
              </a:defRPr>
            </a:lvl1pPr>
          </a:lstStyle>
          <a:p>
            <a:pPr marL="0" lvl="0" indent="-228600" algn="ctr">
              <a:spcBef>
                <a:spcPts val="1000"/>
              </a:spcBef>
              <a:buFont typeface="Arial" panose="020B0604020202020204" pitchFamily="34" charset="0"/>
              <a:buChar char="•"/>
            </a:pPr>
            <a:r>
              <a:rPr lang="zh-CN" altLang="en-US" dirty="0"/>
              <a:t>编辑母版标题样式</a:t>
            </a:r>
          </a:p>
        </p:txBody>
      </p:sp>
    </p:spTree>
    <p:extLst>
      <p:ext uri="{BB962C8B-B14F-4D97-AF65-F5344CB8AC3E}">
        <p14:creationId xmlns:p14="http://schemas.microsoft.com/office/powerpoint/2010/main" val="965698034"/>
      </p:ext>
    </p:extLst>
  </p:cSld>
  <p:clrMapOvr>
    <a:masterClrMapping/>
  </p:clrMapOvr>
  <p:extLst mod="1">
    <p:ext uri="{DCECCB84-F9BA-43D5-87BE-67443E8EF086}">
      <p15:sldGuideLst xmlns:p15="http://schemas.microsoft.com/office/powerpoint/2012/main">
        <p15:guide id="2" pos="1504" userDrawn="1">
          <p15:clr>
            <a:srgbClr val="FBAE40"/>
          </p15:clr>
        </p15:guide>
        <p15:guide id="3" pos="613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图片+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BC2B8-BD27-40D4-BCBC-2D1D8829F2E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8" name="图片占位符 27">
            <a:extLst>
              <a:ext uri="{FF2B5EF4-FFF2-40B4-BE49-F238E27FC236}">
                <a16:creationId xmlns:a16="http://schemas.microsoft.com/office/drawing/2014/main" id="{FD518B23-9EA9-4B17-B0DE-259A7B246112}"/>
              </a:ext>
            </a:extLst>
          </p:cNvPr>
          <p:cNvSpPr>
            <a:spLocks noGrp="1"/>
          </p:cNvSpPr>
          <p:nvPr>
            <p:ph type="pic" sz="quarter" idx="11"/>
          </p:nvPr>
        </p:nvSpPr>
        <p:spPr>
          <a:xfrm>
            <a:off x="1217613" y="1946275"/>
            <a:ext cx="3606800" cy="2146300"/>
          </a:xfrm>
          <a:prstGeom prst="roundRect">
            <a:avLst>
              <a:gd name="adj" fmla="val 3058"/>
            </a:avLst>
          </a:prstGeom>
        </p:spPr>
        <p:txBody>
          <a:bodyPr/>
          <a:lstStyle>
            <a:lvl1pPr>
              <a:defRPr>
                <a:ea typeface="微软雅黑 Light" panose="020B0502040204020203" pitchFamily="34" charset="-122"/>
              </a:defRPr>
            </a:lvl1pPr>
          </a:lstStyle>
          <a:p>
            <a:endParaRPr lang="zh-CN" altLang="en-US" dirty="0"/>
          </a:p>
        </p:txBody>
      </p:sp>
      <p:grpSp>
        <p:nvGrpSpPr>
          <p:cNvPr id="8" name="组合 7">
            <a:extLst>
              <a:ext uri="{FF2B5EF4-FFF2-40B4-BE49-F238E27FC236}">
                <a16:creationId xmlns:a16="http://schemas.microsoft.com/office/drawing/2014/main" id="{AE07FCF2-32A8-43C4-B247-2F6209FFE79B}"/>
              </a:ext>
            </a:extLst>
          </p:cNvPr>
          <p:cNvGrpSpPr/>
          <p:nvPr userDrawn="1"/>
        </p:nvGrpSpPr>
        <p:grpSpPr>
          <a:xfrm>
            <a:off x="4002821" y="1047597"/>
            <a:ext cx="4186359" cy="163210"/>
            <a:chOff x="3165003" y="4030582"/>
            <a:chExt cx="5853910" cy="276264"/>
          </a:xfrm>
        </p:grpSpPr>
        <p:sp>
          <p:nvSpPr>
            <p:cNvPr id="9" name="任意多边形 29">
              <a:extLst>
                <a:ext uri="{FF2B5EF4-FFF2-40B4-BE49-F238E27FC236}">
                  <a16:creationId xmlns:a16="http://schemas.microsoft.com/office/drawing/2014/main" id="{A8E13171-1BE7-4875-B26E-3EC1F900C4C8}"/>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0">
              <a:extLst>
                <a:ext uri="{FF2B5EF4-FFF2-40B4-BE49-F238E27FC236}">
                  <a16:creationId xmlns:a16="http://schemas.microsoft.com/office/drawing/2014/main" id="{B404A760-705E-4045-82B6-DBB8DE516365}"/>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5" name="任意多边形 3">
            <a:extLst>
              <a:ext uri="{FF2B5EF4-FFF2-40B4-BE49-F238E27FC236}">
                <a16:creationId xmlns:a16="http://schemas.microsoft.com/office/drawing/2014/main" id="{D7EFC28F-64F3-4DC8-A15F-339C812A4547}"/>
              </a:ext>
            </a:extLst>
          </p:cNvPr>
          <p:cNvSpPr/>
          <p:nvPr/>
        </p:nvSpPr>
        <p:spPr>
          <a:xfrm>
            <a:off x="1073150" y="1785938"/>
            <a:ext cx="3946525" cy="2466975"/>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1" name="任意多边形 3">
            <a:extLst>
              <a:ext uri="{FF2B5EF4-FFF2-40B4-BE49-F238E27FC236}">
                <a16:creationId xmlns:a16="http://schemas.microsoft.com/office/drawing/2014/main" id="{223C834A-1F7E-4E7E-9120-965D5376EC40}"/>
              </a:ext>
            </a:extLst>
          </p:cNvPr>
          <p:cNvSpPr/>
          <p:nvPr/>
        </p:nvSpPr>
        <p:spPr>
          <a:xfrm>
            <a:off x="7186101" y="1852613"/>
            <a:ext cx="3946525" cy="2466975"/>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5" name="任意多边形 36">
            <a:extLst>
              <a:ext uri="{FF2B5EF4-FFF2-40B4-BE49-F238E27FC236}">
                <a16:creationId xmlns:a16="http://schemas.microsoft.com/office/drawing/2014/main" id="{20CD6A39-DE65-4BAD-935E-C1D59C0EEA96}"/>
              </a:ext>
            </a:extLst>
          </p:cNvPr>
          <p:cNvSpPr/>
          <p:nvPr userDrawn="1"/>
        </p:nvSpPr>
        <p:spPr>
          <a:xfrm rot="16200000" flipH="1">
            <a:off x="3937757" y="3909184"/>
            <a:ext cx="4319587" cy="7309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0" name="图片占位符 27">
            <a:extLst>
              <a:ext uri="{FF2B5EF4-FFF2-40B4-BE49-F238E27FC236}">
                <a16:creationId xmlns:a16="http://schemas.microsoft.com/office/drawing/2014/main" id="{E60475EF-611F-473C-8D83-AD3FF23835E3}"/>
              </a:ext>
            </a:extLst>
          </p:cNvPr>
          <p:cNvSpPr>
            <a:spLocks noGrp="1"/>
          </p:cNvSpPr>
          <p:nvPr>
            <p:ph type="pic" sz="quarter" idx="12"/>
          </p:nvPr>
        </p:nvSpPr>
        <p:spPr>
          <a:xfrm>
            <a:off x="7342187" y="1997075"/>
            <a:ext cx="3606800" cy="2146300"/>
          </a:xfrm>
          <a:prstGeom prst="roundRect">
            <a:avLst>
              <a:gd name="adj" fmla="val 3058"/>
            </a:avLst>
          </a:prstGeom>
        </p:spPr>
        <p:txBody>
          <a:bodyPr/>
          <a:lstStyle>
            <a:lvl1pPr>
              <a:defRPr>
                <a:ea typeface="微软雅黑 Light" panose="020B0502040204020203" pitchFamily="34" charset="-122"/>
              </a:defRPr>
            </a:lvl1pPr>
          </a:lstStyle>
          <a:p>
            <a:endParaRPr lang="zh-CN" altLang="en-US" dirty="0"/>
          </a:p>
        </p:txBody>
      </p:sp>
      <p:sp>
        <p:nvSpPr>
          <p:cNvPr id="31" name="内容占位符 47">
            <a:extLst>
              <a:ext uri="{FF2B5EF4-FFF2-40B4-BE49-F238E27FC236}">
                <a16:creationId xmlns:a16="http://schemas.microsoft.com/office/drawing/2014/main" id="{C7E2E8CC-34C4-4AEF-A223-4C87844E1576}"/>
              </a:ext>
            </a:extLst>
          </p:cNvPr>
          <p:cNvSpPr>
            <a:spLocks noGrp="1"/>
          </p:cNvSpPr>
          <p:nvPr>
            <p:ph sz="quarter" idx="22"/>
          </p:nvPr>
        </p:nvSpPr>
        <p:spPr>
          <a:xfrm>
            <a:off x="962847" y="4824404"/>
            <a:ext cx="405682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2" name="内容占位符 34">
            <a:extLst>
              <a:ext uri="{FF2B5EF4-FFF2-40B4-BE49-F238E27FC236}">
                <a16:creationId xmlns:a16="http://schemas.microsoft.com/office/drawing/2014/main" id="{71D5352E-7387-458B-BA91-37BFE54D99A1}"/>
              </a:ext>
            </a:extLst>
          </p:cNvPr>
          <p:cNvSpPr>
            <a:spLocks noGrp="1"/>
          </p:cNvSpPr>
          <p:nvPr>
            <p:ph sz="quarter" idx="23"/>
          </p:nvPr>
        </p:nvSpPr>
        <p:spPr>
          <a:xfrm>
            <a:off x="958850" y="445704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3" name="内容占位符 47">
            <a:extLst>
              <a:ext uri="{FF2B5EF4-FFF2-40B4-BE49-F238E27FC236}">
                <a16:creationId xmlns:a16="http://schemas.microsoft.com/office/drawing/2014/main" id="{C995F982-5F86-4D5E-95E0-422D3CE403B7}"/>
              </a:ext>
            </a:extLst>
          </p:cNvPr>
          <p:cNvSpPr>
            <a:spLocks noGrp="1"/>
          </p:cNvSpPr>
          <p:nvPr>
            <p:ph sz="quarter" idx="24"/>
          </p:nvPr>
        </p:nvSpPr>
        <p:spPr>
          <a:xfrm>
            <a:off x="7101199" y="4824404"/>
            <a:ext cx="405682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4" name="内容占位符 34">
            <a:extLst>
              <a:ext uri="{FF2B5EF4-FFF2-40B4-BE49-F238E27FC236}">
                <a16:creationId xmlns:a16="http://schemas.microsoft.com/office/drawing/2014/main" id="{B92AAB64-150C-4773-9339-518D30A0594E}"/>
              </a:ext>
            </a:extLst>
          </p:cNvPr>
          <p:cNvSpPr>
            <a:spLocks noGrp="1"/>
          </p:cNvSpPr>
          <p:nvPr>
            <p:ph sz="quarter" idx="25"/>
          </p:nvPr>
        </p:nvSpPr>
        <p:spPr>
          <a:xfrm>
            <a:off x="7097202" y="445704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6" name="灯片编号占位符 3">
            <a:extLst>
              <a:ext uri="{FF2B5EF4-FFF2-40B4-BE49-F238E27FC236}">
                <a16:creationId xmlns:a16="http://schemas.microsoft.com/office/drawing/2014/main" id="{A01D3DB4-0F31-41C4-AA5F-3FA8BDEC542D}"/>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21072121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5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3张图页（团队介绍等）">
    <p:spTree>
      <p:nvGrpSpPr>
        <p:cNvPr id="1" name=""/>
        <p:cNvGrpSpPr/>
        <p:nvPr/>
      </p:nvGrpSpPr>
      <p:grpSpPr>
        <a:xfrm>
          <a:off x="0" y="0"/>
          <a:ext cx="0" cy="0"/>
          <a:chOff x="0" y="0"/>
          <a:chExt cx="0" cy="0"/>
        </a:xfrm>
      </p:grpSpPr>
      <p:sp>
        <p:nvSpPr>
          <p:cNvPr id="32" name="图片占位符 31">
            <a:extLst>
              <a:ext uri="{FF2B5EF4-FFF2-40B4-BE49-F238E27FC236}">
                <a16:creationId xmlns:a16="http://schemas.microsoft.com/office/drawing/2014/main" id="{4937E7E7-35DB-4394-8ECA-FBC7E21CACB4}"/>
              </a:ext>
            </a:extLst>
          </p:cNvPr>
          <p:cNvSpPr>
            <a:spLocks noGrp="1"/>
          </p:cNvSpPr>
          <p:nvPr>
            <p:ph type="pic" sz="quarter" idx="11"/>
          </p:nvPr>
        </p:nvSpPr>
        <p:spPr>
          <a:xfrm>
            <a:off x="1062065"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grpSp>
        <p:nvGrpSpPr>
          <p:cNvPr id="10" name="组合 9">
            <a:extLst>
              <a:ext uri="{FF2B5EF4-FFF2-40B4-BE49-F238E27FC236}">
                <a16:creationId xmlns:a16="http://schemas.microsoft.com/office/drawing/2014/main" id="{0E016FB9-7A40-42D2-B5E8-0CDCFE1336ED}"/>
              </a:ext>
            </a:extLst>
          </p:cNvPr>
          <p:cNvGrpSpPr/>
          <p:nvPr userDrawn="1"/>
        </p:nvGrpSpPr>
        <p:grpSpPr>
          <a:xfrm>
            <a:off x="4002821" y="1047597"/>
            <a:ext cx="4186359" cy="163210"/>
            <a:chOff x="3165003" y="4030582"/>
            <a:chExt cx="5853910" cy="276264"/>
          </a:xfrm>
        </p:grpSpPr>
        <p:sp>
          <p:nvSpPr>
            <p:cNvPr id="11" name="任意多边形 29">
              <a:extLst>
                <a:ext uri="{FF2B5EF4-FFF2-40B4-BE49-F238E27FC236}">
                  <a16:creationId xmlns:a16="http://schemas.microsoft.com/office/drawing/2014/main" id="{9CAE27ED-006F-4434-B4D8-0B57D20DA5A9}"/>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2" name="任意多边形 30">
              <a:extLst>
                <a:ext uri="{FF2B5EF4-FFF2-40B4-BE49-F238E27FC236}">
                  <a16:creationId xmlns:a16="http://schemas.microsoft.com/office/drawing/2014/main" id="{C389054A-1625-4033-88C6-F465CCE8659A}"/>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6" name="任意多边形 3">
            <a:extLst>
              <a:ext uri="{FF2B5EF4-FFF2-40B4-BE49-F238E27FC236}">
                <a16:creationId xmlns:a16="http://schemas.microsoft.com/office/drawing/2014/main" id="{6637B3AB-5F53-4FD1-AFF8-B32AE2125D65}"/>
              </a:ext>
            </a:extLst>
          </p:cNvPr>
          <p:cNvSpPr/>
          <p:nvPr/>
        </p:nvSpPr>
        <p:spPr>
          <a:xfrm rot="12455369">
            <a:off x="916626" y="1710460"/>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9" name="任意多边形 3">
            <a:extLst>
              <a:ext uri="{FF2B5EF4-FFF2-40B4-BE49-F238E27FC236}">
                <a16:creationId xmlns:a16="http://schemas.microsoft.com/office/drawing/2014/main" id="{8C21C845-CDAA-4F17-AAF7-48D88DFAEEBB}"/>
              </a:ext>
            </a:extLst>
          </p:cNvPr>
          <p:cNvSpPr/>
          <p:nvPr/>
        </p:nvSpPr>
        <p:spPr>
          <a:xfrm rot="12455369">
            <a:off x="4783748" y="1710459"/>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2" name="任意多边形 3">
            <a:extLst>
              <a:ext uri="{FF2B5EF4-FFF2-40B4-BE49-F238E27FC236}">
                <a16:creationId xmlns:a16="http://schemas.microsoft.com/office/drawing/2014/main" id="{D9C282AD-A27C-47E9-98D0-28BDD766170A}"/>
              </a:ext>
            </a:extLst>
          </p:cNvPr>
          <p:cNvSpPr/>
          <p:nvPr/>
        </p:nvSpPr>
        <p:spPr>
          <a:xfrm rot="12455369">
            <a:off x="8650869" y="1710459"/>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图片占位符 31">
            <a:extLst>
              <a:ext uri="{FF2B5EF4-FFF2-40B4-BE49-F238E27FC236}">
                <a16:creationId xmlns:a16="http://schemas.microsoft.com/office/drawing/2014/main" id="{F0DBB63D-6628-45D2-8AC2-407CE4662B5A}"/>
              </a:ext>
            </a:extLst>
          </p:cNvPr>
          <p:cNvSpPr>
            <a:spLocks noGrp="1"/>
          </p:cNvSpPr>
          <p:nvPr>
            <p:ph type="pic" sz="quarter" idx="12"/>
          </p:nvPr>
        </p:nvSpPr>
        <p:spPr>
          <a:xfrm>
            <a:off x="4929188"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sp>
        <p:nvSpPr>
          <p:cNvPr id="34" name="图片占位符 31">
            <a:extLst>
              <a:ext uri="{FF2B5EF4-FFF2-40B4-BE49-F238E27FC236}">
                <a16:creationId xmlns:a16="http://schemas.microsoft.com/office/drawing/2014/main" id="{0FD8EA83-131D-4DA0-9EFC-A8B70C6B99C7}"/>
              </a:ext>
            </a:extLst>
          </p:cNvPr>
          <p:cNvSpPr>
            <a:spLocks noGrp="1"/>
          </p:cNvSpPr>
          <p:nvPr>
            <p:ph type="pic" sz="quarter" idx="13"/>
          </p:nvPr>
        </p:nvSpPr>
        <p:spPr>
          <a:xfrm>
            <a:off x="8796310"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sp>
        <p:nvSpPr>
          <p:cNvPr id="39" name="内容占位符 35">
            <a:extLst>
              <a:ext uri="{FF2B5EF4-FFF2-40B4-BE49-F238E27FC236}">
                <a16:creationId xmlns:a16="http://schemas.microsoft.com/office/drawing/2014/main" id="{C6578869-3FDF-4C4E-9ABF-5E33BEB8B7DF}"/>
              </a:ext>
            </a:extLst>
          </p:cNvPr>
          <p:cNvSpPr>
            <a:spLocks noGrp="1"/>
          </p:cNvSpPr>
          <p:nvPr>
            <p:ph sz="quarter" idx="16"/>
          </p:nvPr>
        </p:nvSpPr>
        <p:spPr>
          <a:xfrm>
            <a:off x="4538301"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35">
            <a:extLst>
              <a:ext uri="{FF2B5EF4-FFF2-40B4-BE49-F238E27FC236}">
                <a16:creationId xmlns:a16="http://schemas.microsoft.com/office/drawing/2014/main" id="{06AB1E6B-7EB9-4E57-909B-ED442FB80B78}"/>
              </a:ext>
            </a:extLst>
          </p:cNvPr>
          <p:cNvSpPr>
            <a:spLocks noGrp="1"/>
          </p:cNvSpPr>
          <p:nvPr>
            <p:ph sz="quarter" idx="18"/>
          </p:nvPr>
        </p:nvSpPr>
        <p:spPr>
          <a:xfrm>
            <a:off x="702731"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5" name="内容占位符 35">
            <a:extLst>
              <a:ext uri="{FF2B5EF4-FFF2-40B4-BE49-F238E27FC236}">
                <a16:creationId xmlns:a16="http://schemas.microsoft.com/office/drawing/2014/main" id="{E6F1740B-7350-41AC-AA89-37A1D1A62BC3}"/>
              </a:ext>
            </a:extLst>
          </p:cNvPr>
          <p:cNvSpPr>
            <a:spLocks noGrp="1"/>
          </p:cNvSpPr>
          <p:nvPr>
            <p:ph sz="quarter" idx="20"/>
          </p:nvPr>
        </p:nvSpPr>
        <p:spPr>
          <a:xfrm>
            <a:off x="8405423"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8" name="内容占位符 47">
            <a:extLst>
              <a:ext uri="{FF2B5EF4-FFF2-40B4-BE49-F238E27FC236}">
                <a16:creationId xmlns:a16="http://schemas.microsoft.com/office/drawing/2014/main" id="{F89D72CF-15D8-414E-9C2A-34D30E3587B4}"/>
              </a:ext>
            </a:extLst>
          </p:cNvPr>
          <p:cNvSpPr>
            <a:spLocks noGrp="1"/>
          </p:cNvSpPr>
          <p:nvPr>
            <p:ph sz="quarter" idx="22"/>
          </p:nvPr>
        </p:nvSpPr>
        <p:spPr>
          <a:xfrm>
            <a:off x="703454"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18" name="内容占位符 47">
            <a:extLst>
              <a:ext uri="{FF2B5EF4-FFF2-40B4-BE49-F238E27FC236}">
                <a16:creationId xmlns:a16="http://schemas.microsoft.com/office/drawing/2014/main" id="{68974A72-B089-4732-B11B-D48E9365963D}"/>
              </a:ext>
            </a:extLst>
          </p:cNvPr>
          <p:cNvSpPr>
            <a:spLocks noGrp="1"/>
          </p:cNvSpPr>
          <p:nvPr>
            <p:ph sz="quarter" idx="23"/>
          </p:nvPr>
        </p:nvSpPr>
        <p:spPr>
          <a:xfrm>
            <a:off x="4539024"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0" name="内容占位符 47">
            <a:extLst>
              <a:ext uri="{FF2B5EF4-FFF2-40B4-BE49-F238E27FC236}">
                <a16:creationId xmlns:a16="http://schemas.microsoft.com/office/drawing/2014/main" id="{31788737-39C1-4187-AB6E-8774B46C9F4B}"/>
              </a:ext>
            </a:extLst>
          </p:cNvPr>
          <p:cNvSpPr>
            <a:spLocks noGrp="1"/>
          </p:cNvSpPr>
          <p:nvPr>
            <p:ph sz="quarter" idx="24"/>
          </p:nvPr>
        </p:nvSpPr>
        <p:spPr>
          <a:xfrm>
            <a:off x="8406146"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1" name="标题 1">
            <a:extLst>
              <a:ext uri="{FF2B5EF4-FFF2-40B4-BE49-F238E27FC236}">
                <a16:creationId xmlns:a16="http://schemas.microsoft.com/office/drawing/2014/main" id="{E747F485-A724-4C7A-B5C5-A39906EA071B}"/>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灯片编号占位符 3">
            <a:extLst>
              <a:ext uri="{FF2B5EF4-FFF2-40B4-BE49-F238E27FC236}">
                <a16:creationId xmlns:a16="http://schemas.microsoft.com/office/drawing/2014/main" id="{87342A65-2DE0-4E7F-A1F1-CECF47C5B3BF}"/>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909084254"/>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段图文排版1">
    <p:spTree>
      <p:nvGrpSpPr>
        <p:cNvPr id="1" name=""/>
        <p:cNvGrpSpPr/>
        <p:nvPr/>
      </p:nvGrpSpPr>
      <p:grpSpPr>
        <a:xfrm>
          <a:off x="0" y="0"/>
          <a:ext cx="0" cy="0"/>
          <a:chOff x="0" y="0"/>
          <a:chExt cx="0" cy="0"/>
        </a:xfrm>
      </p:grpSpPr>
      <p:sp>
        <p:nvSpPr>
          <p:cNvPr id="46" name="图片占位符 45">
            <a:extLst>
              <a:ext uri="{FF2B5EF4-FFF2-40B4-BE49-F238E27FC236}">
                <a16:creationId xmlns:a16="http://schemas.microsoft.com/office/drawing/2014/main" id="{D6BBBF20-9EF4-4FFC-BC07-5D71D23D3929}"/>
              </a:ext>
            </a:extLst>
          </p:cNvPr>
          <p:cNvSpPr>
            <a:spLocks noGrp="1"/>
          </p:cNvSpPr>
          <p:nvPr>
            <p:ph type="pic" sz="quarter" idx="27"/>
          </p:nvPr>
        </p:nvSpPr>
        <p:spPr>
          <a:xfrm>
            <a:off x="1011238" y="2119313"/>
            <a:ext cx="2465387" cy="1638300"/>
          </a:xfrm>
          <a:prstGeom prst="roundRect">
            <a:avLst>
              <a:gd name="adj" fmla="val 2299"/>
            </a:avLst>
          </a:prstGeom>
        </p:spPr>
        <p:txBody>
          <a:bodyPr/>
          <a:lstStyle/>
          <a:p>
            <a:endParaRPr lang="zh-CN" altLang="en-US"/>
          </a:p>
        </p:txBody>
      </p:sp>
      <p:sp>
        <p:nvSpPr>
          <p:cNvPr id="40" name="内容占位符 35">
            <a:extLst>
              <a:ext uri="{FF2B5EF4-FFF2-40B4-BE49-F238E27FC236}">
                <a16:creationId xmlns:a16="http://schemas.microsoft.com/office/drawing/2014/main" id="{489D5921-FEAC-41D0-93EF-4EDFF4BA3330}"/>
              </a:ext>
            </a:extLst>
          </p:cNvPr>
          <p:cNvSpPr>
            <a:spLocks noGrp="1"/>
          </p:cNvSpPr>
          <p:nvPr>
            <p:ph sz="quarter" idx="23"/>
          </p:nvPr>
        </p:nvSpPr>
        <p:spPr>
          <a:xfrm>
            <a:off x="4538301"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1" name="内容占位符 47">
            <a:extLst>
              <a:ext uri="{FF2B5EF4-FFF2-40B4-BE49-F238E27FC236}">
                <a16:creationId xmlns:a16="http://schemas.microsoft.com/office/drawing/2014/main" id="{4055E265-78D4-4BF9-9774-0618D6CBE371}"/>
              </a:ext>
            </a:extLst>
          </p:cNvPr>
          <p:cNvSpPr>
            <a:spLocks noGrp="1"/>
          </p:cNvSpPr>
          <p:nvPr>
            <p:ph sz="quarter" idx="24"/>
          </p:nvPr>
        </p:nvSpPr>
        <p:spPr>
          <a:xfrm>
            <a:off x="4538300"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3" name="任意多边形 180">
            <a:extLst>
              <a:ext uri="{FF2B5EF4-FFF2-40B4-BE49-F238E27FC236}">
                <a16:creationId xmlns:a16="http://schemas.microsoft.com/office/drawing/2014/main" id="{D7AF0240-0BB5-424A-B923-1E6FF0EEEA79}"/>
              </a:ext>
            </a:extLst>
          </p:cNvPr>
          <p:cNvSpPr/>
          <p:nvPr/>
        </p:nvSpPr>
        <p:spPr>
          <a:xfrm>
            <a:off x="805866"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任意多边形 180">
            <a:extLst>
              <a:ext uri="{FF2B5EF4-FFF2-40B4-BE49-F238E27FC236}">
                <a16:creationId xmlns:a16="http://schemas.microsoft.com/office/drawing/2014/main" id="{69F491CB-F271-4B39-9B98-A516479F48A6}"/>
              </a:ext>
            </a:extLst>
          </p:cNvPr>
          <p:cNvSpPr/>
          <p:nvPr/>
        </p:nvSpPr>
        <p:spPr>
          <a:xfrm>
            <a:off x="4620628"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任意多边形 180">
            <a:extLst>
              <a:ext uri="{FF2B5EF4-FFF2-40B4-BE49-F238E27FC236}">
                <a16:creationId xmlns:a16="http://schemas.microsoft.com/office/drawing/2014/main" id="{D23A6191-5F8D-4EBF-A922-25A9C4AB0208}"/>
              </a:ext>
            </a:extLst>
          </p:cNvPr>
          <p:cNvSpPr/>
          <p:nvPr/>
        </p:nvSpPr>
        <p:spPr>
          <a:xfrm>
            <a:off x="8435391"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31" name="组合 30">
            <a:extLst>
              <a:ext uri="{FF2B5EF4-FFF2-40B4-BE49-F238E27FC236}">
                <a16:creationId xmlns:a16="http://schemas.microsoft.com/office/drawing/2014/main" id="{50027FC4-D368-430B-BB49-CD2A86CB44E4}"/>
              </a:ext>
            </a:extLst>
          </p:cNvPr>
          <p:cNvGrpSpPr/>
          <p:nvPr/>
        </p:nvGrpSpPr>
        <p:grpSpPr>
          <a:xfrm>
            <a:off x="4002821" y="1047597"/>
            <a:ext cx="4186359" cy="163210"/>
            <a:chOff x="3165003" y="4030582"/>
            <a:chExt cx="5853910" cy="276264"/>
          </a:xfrm>
        </p:grpSpPr>
        <p:sp>
          <p:nvSpPr>
            <p:cNvPr id="32" name="任意多边形 29">
              <a:extLst>
                <a:ext uri="{FF2B5EF4-FFF2-40B4-BE49-F238E27FC236}">
                  <a16:creationId xmlns:a16="http://schemas.microsoft.com/office/drawing/2014/main" id="{ED9BDDB0-A0CD-4132-AB95-A819383D8637}"/>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30">
              <a:extLst>
                <a:ext uri="{FF2B5EF4-FFF2-40B4-BE49-F238E27FC236}">
                  <a16:creationId xmlns:a16="http://schemas.microsoft.com/office/drawing/2014/main" id="{26E36D14-47CD-4546-A12B-F0928073F238}"/>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4" name="标题 1">
            <a:extLst>
              <a:ext uri="{FF2B5EF4-FFF2-40B4-BE49-F238E27FC236}">
                <a16:creationId xmlns:a16="http://schemas.microsoft.com/office/drawing/2014/main" id="{50CF4ADA-7804-48E3-8341-954C24E1F64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8" name="内容占位符 35">
            <a:extLst>
              <a:ext uri="{FF2B5EF4-FFF2-40B4-BE49-F238E27FC236}">
                <a16:creationId xmlns:a16="http://schemas.microsoft.com/office/drawing/2014/main" id="{A73671CA-2B3A-49D1-92C7-DBBE4F678C40}"/>
              </a:ext>
            </a:extLst>
          </p:cNvPr>
          <p:cNvSpPr>
            <a:spLocks noGrp="1"/>
          </p:cNvSpPr>
          <p:nvPr>
            <p:ph sz="quarter" idx="18"/>
          </p:nvPr>
        </p:nvSpPr>
        <p:spPr>
          <a:xfrm>
            <a:off x="650219"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9" name="内容占位符 47">
            <a:extLst>
              <a:ext uri="{FF2B5EF4-FFF2-40B4-BE49-F238E27FC236}">
                <a16:creationId xmlns:a16="http://schemas.microsoft.com/office/drawing/2014/main" id="{9B878078-B24D-4ACE-A625-34E6C3A209D5}"/>
              </a:ext>
            </a:extLst>
          </p:cNvPr>
          <p:cNvSpPr>
            <a:spLocks noGrp="1"/>
          </p:cNvSpPr>
          <p:nvPr>
            <p:ph sz="quarter" idx="22"/>
          </p:nvPr>
        </p:nvSpPr>
        <p:spPr>
          <a:xfrm>
            <a:off x="650220"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42" name="内容占位符 35">
            <a:extLst>
              <a:ext uri="{FF2B5EF4-FFF2-40B4-BE49-F238E27FC236}">
                <a16:creationId xmlns:a16="http://schemas.microsoft.com/office/drawing/2014/main" id="{8A3D1CF3-CF65-4B2F-BEA6-DDE44A45BA73}"/>
              </a:ext>
            </a:extLst>
          </p:cNvPr>
          <p:cNvSpPr>
            <a:spLocks noGrp="1"/>
          </p:cNvSpPr>
          <p:nvPr>
            <p:ph sz="quarter" idx="25"/>
          </p:nvPr>
        </p:nvSpPr>
        <p:spPr>
          <a:xfrm>
            <a:off x="8366749"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47">
            <a:extLst>
              <a:ext uri="{FF2B5EF4-FFF2-40B4-BE49-F238E27FC236}">
                <a16:creationId xmlns:a16="http://schemas.microsoft.com/office/drawing/2014/main" id="{8CBE0C24-A7DB-49CE-96BD-DAB363331168}"/>
              </a:ext>
            </a:extLst>
          </p:cNvPr>
          <p:cNvSpPr>
            <a:spLocks noGrp="1"/>
          </p:cNvSpPr>
          <p:nvPr>
            <p:ph sz="quarter" idx="26"/>
          </p:nvPr>
        </p:nvSpPr>
        <p:spPr>
          <a:xfrm>
            <a:off x="8366749"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4" name="任意多边形 181">
            <a:extLst>
              <a:ext uri="{FF2B5EF4-FFF2-40B4-BE49-F238E27FC236}">
                <a16:creationId xmlns:a16="http://schemas.microsoft.com/office/drawing/2014/main" id="{1F185B4E-F115-4842-800B-F34F4E24003D}"/>
              </a:ext>
            </a:extLst>
          </p:cNvPr>
          <p:cNvSpPr/>
          <p:nvPr/>
        </p:nvSpPr>
        <p:spPr>
          <a:xfrm>
            <a:off x="3457322"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任意多边形 181">
            <a:extLst>
              <a:ext uri="{FF2B5EF4-FFF2-40B4-BE49-F238E27FC236}">
                <a16:creationId xmlns:a16="http://schemas.microsoft.com/office/drawing/2014/main" id="{5D38CA91-0246-4C14-8056-310AA317E7F1}"/>
              </a:ext>
            </a:extLst>
          </p:cNvPr>
          <p:cNvSpPr/>
          <p:nvPr/>
        </p:nvSpPr>
        <p:spPr>
          <a:xfrm>
            <a:off x="7272084"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任意多边形 181">
            <a:extLst>
              <a:ext uri="{FF2B5EF4-FFF2-40B4-BE49-F238E27FC236}">
                <a16:creationId xmlns:a16="http://schemas.microsoft.com/office/drawing/2014/main" id="{395EBC9E-3792-4ACD-A0FB-B81BC88A73D9}"/>
              </a:ext>
            </a:extLst>
          </p:cNvPr>
          <p:cNvSpPr/>
          <p:nvPr/>
        </p:nvSpPr>
        <p:spPr>
          <a:xfrm>
            <a:off x="11086847"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图片占位符 45">
            <a:extLst>
              <a:ext uri="{FF2B5EF4-FFF2-40B4-BE49-F238E27FC236}">
                <a16:creationId xmlns:a16="http://schemas.microsoft.com/office/drawing/2014/main" id="{B752F161-51AA-46D2-9287-5B8CD2CA08CB}"/>
              </a:ext>
            </a:extLst>
          </p:cNvPr>
          <p:cNvSpPr>
            <a:spLocks noGrp="1"/>
          </p:cNvSpPr>
          <p:nvPr>
            <p:ph type="pic" sz="quarter" idx="28"/>
          </p:nvPr>
        </p:nvSpPr>
        <p:spPr>
          <a:xfrm>
            <a:off x="4863306" y="2119313"/>
            <a:ext cx="2465387" cy="1638300"/>
          </a:xfrm>
          <a:prstGeom prst="roundRect">
            <a:avLst>
              <a:gd name="adj" fmla="val 2299"/>
            </a:avLst>
          </a:prstGeom>
        </p:spPr>
        <p:txBody>
          <a:bodyPr/>
          <a:lstStyle/>
          <a:p>
            <a:endParaRPr lang="zh-CN" altLang="en-US"/>
          </a:p>
        </p:txBody>
      </p:sp>
      <p:sp>
        <p:nvSpPr>
          <p:cNvPr id="48" name="图片占位符 45">
            <a:extLst>
              <a:ext uri="{FF2B5EF4-FFF2-40B4-BE49-F238E27FC236}">
                <a16:creationId xmlns:a16="http://schemas.microsoft.com/office/drawing/2014/main" id="{FC9C95C6-F1D4-414F-A2CB-29F9AA82582F}"/>
              </a:ext>
            </a:extLst>
          </p:cNvPr>
          <p:cNvSpPr>
            <a:spLocks noGrp="1"/>
          </p:cNvSpPr>
          <p:nvPr>
            <p:ph type="pic" sz="quarter" idx="29"/>
          </p:nvPr>
        </p:nvSpPr>
        <p:spPr>
          <a:xfrm>
            <a:off x="8679654" y="2119313"/>
            <a:ext cx="2465387" cy="1638300"/>
          </a:xfrm>
          <a:prstGeom prst="roundRect">
            <a:avLst>
              <a:gd name="adj" fmla="val 2299"/>
            </a:avLst>
          </a:prstGeom>
        </p:spPr>
        <p:txBody>
          <a:bodyPr/>
          <a:lstStyle/>
          <a:p>
            <a:endParaRPr lang="zh-CN" altLang="en-US"/>
          </a:p>
        </p:txBody>
      </p:sp>
      <p:sp>
        <p:nvSpPr>
          <p:cNvPr id="21" name="灯片编号占位符 3">
            <a:extLst>
              <a:ext uri="{FF2B5EF4-FFF2-40B4-BE49-F238E27FC236}">
                <a16:creationId xmlns:a16="http://schemas.microsoft.com/office/drawing/2014/main" id="{37A8BF8B-5AEB-482F-AE8B-3F1D4B8A938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820657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段图文排版">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标题 11">
            <a:extLst>
              <a:ext uri="{FF2B5EF4-FFF2-40B4-BE49-F238E27FC236}">
                <a16:creationId xmlns:a16="http://schemas.microsoft.com/office/drawing/2014/main" id="{747829C2-067E-47A1-A37B-4A1C0C5FC91F}"/>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8" name="任意多边形 3">
            <a:extLst>
              <a:ext uri="{FF2B5EF4-FFF2-40B4-BE49-F238E27FC236}">
                <a16:creationId xmlns:a16="http://schemas.microsoft.com/office/drawing/2014/main" id="{0A26001B-63E6-45C8-B07C-EE8F0D024045}"/>
              </a:ext>
            </a:extLst>
          </p:cNvPr>
          <p:cNvSpPr/>
          <p:nvPr userDrawn="1"/>
        </p:nvSpPr>
        <p:spPr>
          <a:xfrm>
            <a:off x="803275"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23E6F713-52FB-4AB8-926B-66F46AE60EE8}"/>
              </a:ext>
            </a:extLst>
          </p:cNvPr>
          <p:cNvSpPr/>
          <p:nvPr userDrawn="1"/>
        </p:nvSpPr>
        <p:spPr>
          <a:xfrm>
            <a:off x="4669734"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8" name="任意多边形 3">
            <a:extLst>
              <a:ext uri="{FF2B5EF4-FFF2-40B4-BE49-F238E27FC236}">
                <a16:creationId xmlns:a16="http://schemas.microsoft.com/office/drawing/2014/main" id="{F74DF686-BA25-441C-9894-8831A0A727F5}"/>
              </a:ext>
            </a:extLst>
          </p:cNvPr>
          <p:cNvSpPr/>
          <p:nvPr userDrawn="1"/>
        </p:nvSpPr>
        <p:spPr>
          <a:xfrm>
            <a:off x="8536194"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3" name="图片占位符 22">
            <a:extLst>
              <a:ext uri="{FF2B5EF4-FFF2-40B4-BE49-F238E27FC236}">
                <a16:creationId xmlns:a16="http://schemas.microsoft.com/office/drawing/2014/main" id="{99E53752-C52F-4520-AACA-01D6A66022E8}"/>
              </a:ext>
            </a:extLst>
          </p:cNvPr>
          <p:cNvSpPr>
            <a:spLocks noGrp="1"/>
          </p:cNvSpPr>
          <p:nvPr>
            <p:ph type="pic" sz="quarter" idx="10"/>
          </p:nvPr>
        </p:nvSpPr>
        <p:spPr>
          <a:xfrm>
            <a:off x="1455681" y="1615365"/>
            <a:ext cx="1587500" cy="1587500"/>
          </a:xfrm>
          <a:prstGeom prst="ellipse">
            <a:avLst/>
          </a:prstGeom>
          <a:ln w="25400">
            <a:solidFill>
              <a:schemeClr val="accent1"/>
            </a:solidFill>
            <a:prstDash val="dash"/>
          </a:ln>
        </p:spPr>
        <p:txBody>
          <a:bodyPr/>
          <a:lstStyle/>
          <a:p>
            <a:endParaRPr lang="zh-CN" altLang="en-US"/>
          </a:p>
        </p:txBody>
      </p:sp>
      <p:sp>
        <p:nvSpPr>
          <p:cNvPr id="24" name="图片占位符 22">
            <a:extLst>
              <a:ext uri="{FF2B5EF4-FFF2-40B4-BE49-F238E27FC236}">
                <a16:creationId xmlns:a16="http://schemas.microsoft.com/office/drawing/2014/main" id="{DF565855-E37E-40BB-9A6A-9D68BC041D61}"/>
              </a:ext>
            </a:extLst>
          </p:cNvPr>
          <p:cNvSpPr>
            <a:spLocks noGrp="1"/>
          </p:cNvSpPr>
          <p:nvPr>
            <p:ph type="pic" sz="quarter" idx="11"/>
          </p:nvPr>
        </p:nvSpPr>
        <p:spPr>
          <a:xfrm>
            <a:off x="5322140" y="1615365"/>
            <a:ext cx="1587500" cy="1587500"/>
          </a:xfrm>
          <a:prstGeom prst="ellipse">
            <a:avLst/>
          </a:prstGeom>
          <a:ln w="25400">
            <a:solidFill>
              <a:schemeClr val="accent1"/>
            </a:solidFill>
            <a:prstDash val="dash"/>
          </a:ln>
        </p:spPr>
        <p:txBody>
          <a:bodyPr/>
          <a:lstStyle/>
          <a:p>
            <a:endParaRPr lang="zh-CN" altLang="en-US"/>
          </a:p>
        </p:txBody>
      </p:sp>
      <p:sp>
        <p:nvSpPr>
          <p:cNvPr id="25" name="图片占位符 22">
            <a:extLst>
              <a:ext uri="{FF2B5EF4-FFF2-40B4-BE49-F238E27FC236}">
                <a16:creationId xmlns:a16="http://schemas.microsoft.com/office/drawing/2014/main" id="{51287239-AA4A-4EF4-8A33-C27E53B087A7}"/>
              </a:ext>
            </a:extLst>
          </p:cNvPr>
          <p:cNvSpPr>
            <a:spLocks noGrp="1"/>
          </p:cNvSpPr>
          <p:nvPr>
            <p:ph type="pic" sz="quarter" idx="12"/>
          </p:nvPr>
        </p:nvSpPr>
        <p:spPr>
          <a:xfrm>
            <a:off x="9190112" y="1615365"/>
            <a:ext cx="1587500" cy="1587500"/>
          </a:xfrm>
          <a:prstGeom prst="ellipse">
            <a:avLst/>
          </a:prstGeom>
          <a:ln w="25400">
            <a:solidFill>
              <a:schemeClr val="accent1"/>
            </a:solidFill>
            <a:prstDash val="dash"/>
          </a:ln>
        </p:spPr>
        <p:txBody>
          <a:bodyPr/>
          <a:lstStyle/>
          <a:p>
            <a:endParaRPr lang="zh-CN" altLang="en-US"/>
          </a:p>
        </p:txBody>
      </p:sp>
      <p:sp>
        <p:nvSpPr>
          <p:cNvPr id="26" name="内容占位符 35">
            <a:extLst>
              <a:ext uri="{FF2B5EF4-FFF2-40B4-BE49-F238E27FC236}">
                <a16:creationId xmlns:a16="http://schemas.microsoft.com/office/drawing/2014/main" id="{1D36ADE6-59CC-435D-9F6A-C311B98255AA}"/>
              </a:ext>
            </a:extLst>
          </p:cNvPr>
          <p:cNvSpPr>
            <a:spLocks noGrp="1"/>
          </p:cNvSpPr>
          <p:nvPr>
            <p:ph sz="quarter" idx="18"/>
          </p:nvPr>
        </p:nvSpPr>
        <p:spPr>
          <a:xfrm>
            <a:off x="866626"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7" name="内容占位符 47">
            <a:extLst>
              <a:ext uri="{FF2B5EF4-FFF2-40B4-BE49-F238E27FC236}">
                <a16:creationId xmlns:a16="http://schemas.microsoft.com/office/drawing/2014/main" id="{F7BE5D1F-4CFB-4C2E-856C-C3110BC9E4C6}"/>
              </a:ext>
            </a:extLst>
          </p:cNvPr>
          <p:cNvSpPr>
            <a:spLocks noGrp="1"/>
          </p:cNvSpPr>
          <p:nvPr>
            <p:ph sz="quarter" idx="22"/>
          </p:nvPr>
        </p:nvSpPr>
        <p:spPr>
          <a:xfrm>
            <a:off x="1081199"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8" name="内容占位符 35">
            <a:extLst>
              <a:ext uri="{FF2B5EF4-FFF2-40B4-BE49-F238E27FC236}">
                <a16:creationId xmlns:a16="http://schemas.microsoft.com/office/drawing/2014/main" id="{ACA914D6-864C-4D0A-9E16-CFF8F3ACAE1D}"/>
              </a:ext>
            </a:extLst>
          </p:cNvPr>
          <p:cNvSpPr>
            <a:spLocks noGrp="1"/>
          </p:cNvSpPr>
          <p:nvPr>
            <p:ph sz="quarter" idx="23"/>
          </p:nvPr>
        </p:nvSpPr>
        <p:spPr>
          <a:xfrm>
            <a:off x="4728529"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9" name="内容占位符 47">
            <a:extLst>
              <a:ext uri="{FF2B5EF4-FFF2-40B4-BE49-F238E27FC236}">
                <a16:creationId xmlns:a16="http://schemas.microsoft.com/office/drawing/2014/main" id="{16735AA4-B3EF-453E-A2A5-05895616DD17}"/>
              </a:ext>
            </a:extLst>
          </p:cNvPr>
          <p:cNvSpPr>
            <a:spLocks noGrp="1"/>
          </p:cNvSpPr>
          <p:nvPr>
            <p:ph sz="quarter" idx="24"/>
          </p:nvPr>
        </p:nvSpPr>
        <p:spPr>
          <a:xfrm>
            <a:off x="4943102"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30" name="内容占位符 35">
            <a:extLst>
              <a:ext uri="{FF2B5EF4-FFF2-40B4-BE49-F238E27FC236}">
                <a16:creationId xmlns:a16="http://schemas.microsoft.com/office/drawing/2014/main" id="{7DA2DA15-E4C8-4621-B7FF-262169F46922}"/>
              </a:ext>
            </a:extLst>
          </p:cNvPr>
          <p:cNvSpPr>
            <a:spLocks noGrp="1"/>
          </p:cNvSpPr>
          <p:nvPr>
            <p:ph sz="quarter" idx="25"/>
          </p:nvPr>
        </p:nvSpPr>
        <p:spPr>
          <a:xfrm>
            <a:off x="8634734"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1" name="内容占位符 47">
            <a:extLst>
              <a:ext uri="{FF2B5EF4-FFF2-40B4-BE49-F238E27FC236}">
                <a16:creationId xmlns:a16="http://schemas.microsoft.com/office/drawing/2014/main" id="{127690A1-4AF3-4186-B417-B3C15F5D006F}"/>
              </a:ext>
            </a:extLst>
          </p:cNvPr>
          <p:cNvSpPr>
            <a:spLocks noGrp="1"/>
          </p:cNvSpPr>
          <p:nvPr>
            <p:ph sz="quarter" idx="26"/>
          </p:nvPr>
        </p:nvSpPr>
        <p:spPr>
          <a:xfrm>
            <a:off x="8849307"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9" name="灯片编号占位符 3">
            <a:extLst>
              <a:ext uri="{FF2B5EF4-FFF2-40B4-BE49-F238E27FC236}">
                <a16:creationId xmlns:a16="http://schemas.microsoft.com/office/drawing/2014/main" id="{77B3BE58-2C7D-4791-B458-F83E8145DE1A}"/>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821787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段内容">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990D1-3DA4-432C-8AE5-80FC641139C8}"/>
              </a:ext>
            </a:extLst>
          </p:cNvPr>
          <p:cNvGrpSpPr/>
          <p:nvPr userDrawn="1"/>
        </p:nvGrpSpPr>
        <p:grpSpPr>
          <a:xfrm>
            <a:off x="4002821" y="1047597"/>
            <a:ext cx="4186359" cy="163210"/>
            <a:chOff x="3165003" y="4030582"/>
            <a:chExt cx="5853910" cy="276264"/>
          </a:xfrm>
        </p:grpSpPr>
        <p:sp>
          <p:nvSpPr>
            <p:cNvPr id="6" name="任意多边形 29">
              <a:extLst>
                <a:ext uri="{FF2B5EF4-FFF2-40B4-BE49-F238E27FC236}">
                  <a16:creationId xmlns:a16="http://schemas.microsoft.com/office/drawing/2014/main" id="{18610E5F-AE6B-40F2-9E8B-03863FB626A2}"/>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 name="任意多边形 30">
              <a:extLst>
                <a:ext uri="{FF2B5EF4-FFF2-40B4-BE49-F238E27FC236}">
                  <a16:creationId xmlns:a16="http://schemas.microsoft.com/office/drawing/2014/main" id="{F220885A-2797-4003-A96D-1892DDA27F06}"/>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0" name="椭圆 31">
            <a:extLst>
              <a:ext uri="{FF2B5EF4-FFF2-40B4-BE49-F238E27FC236}">
                <a16:creationId xmlns:a16="http://schemas.microsoft.com/office/drawing/2014/main" id="{0FFAF3E6-A566-4DFE-9BA6-A4C326572C4B}"/>
              </a:ext>
            </a:extLst>
          </p:cNvPr>
          <p:cNvSpPr/>
          <p:nvPr userDrawn="1"/>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1" name="任意多边形 3">
            <a:extLst>
              <a:ext uri="{FF2B5EF4-FFF2-40B4-BE49-F238E27FC236}">
                <a16:creationId xmlns:a16="http://schemas.microsoft.com/office/drawing/2014/main" id="{D8C913F3-4D3D-4BE9-9328-A4A44951206B}"/>
              </a:ext>
            </a:extLst>
          </p:cNvPr>
          <p:cNvSpPr/>
          <p:nvPr userDrawn="1"/>
        </p:nvSpPr>
        <p:spPr>
          <a:xfrm>
            <a:off x="764459"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2" name="椭圆 31">
            <a:extLst>
              <a:ext uri="{FF2B5EF4-FFF2-40B4-BE49-F238E27FC236}">
                <a16:creationId xmlns:a16="http://schemas.microsoft.com/office/drawing/2014/main" id="{49E54AC4-EA07-42B3-8567-D59ED1B8665D}"/>
              </a:ext>
            </a:extLst>
          </p:cNvPr>
          <p:cNvSpPr/>
          <p:nvPr userDrawn="1"/>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7" name="任意多边形 3">
            <a:extLst>
              <a:ext uri="{FF2B5EF4-FFF2-40B4-BE49-F238E27FC236}">
                <a16:creationId xmlns:a16="http://schemas.microsoft.com/office/drawing/2014/main" id="{00FC8281-A720-4F61-948C-3991B09F070B}"/>
              </a:ext>
            </a:extLst>
          </p:cNvPr>
          <p:cNvSpPr/>
          <p:nvPr userDrawn="1"/>
        </p:nvSpPr>
        <p:spPr>
          <a:xfrm>
            <a:off x="4649844"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6" name="椭圆 31">
            <a:extLst>
              <a:ext uri="{FF2B5EF4-FFF2-40B4-BE49-F238E27FC236}">
                <a16:creationId xmlns:a16="http://schemas.microsoft.com/office/drawing/2014/main" id="{C88DA435-8066-4271-A442-F01A5F329BE3}"/>
              </a:ext>
            </a:extLst>
          </p:cNvPr>
          <p:cNvSpPr/>
          <p:nvPr userDrawn="1"/>
        </p:nvSpPr>
        <p:spPr>
          <a:xfrm>
            <a:off x="5499568"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8" name="椭圆 31">
            <a:extLst>
              <a:ext uri="{FF2B5EF4-FFF2-40B4-BE49-F238E27FC236}">
                <a16:creationId xmlns:a16="http://schemas.microsoft.com/office/drawing/2014/main" id="{972B50AA-92FE-4C80-A2AF-B7F76BF1A5A7}"/>
              </a:ext>
            </a:extLst>
          </p:cNvPr>
          <p:cNvSpPr/>
          <p:nvPr userDrawn="1"/>
        </p:nvSpPr>
        <p:spPr>
          <a:xfrm rot="21159850">
            <a:off x="5488722"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4881CB40-083A-45A3-9A13-F597847F37A9}"/>
              </a:ext>
            </a:extLst>
          </p:cNvPr>
          <p:cNvSpPr/>
          <p:nvPr userDrawn="1"/>
        </p:nvSpPr>
        <p:spPr>
          <a:xfrm>
            <a:off x="9436581"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3" name="任意多边形 3">
            <a:extLst>
              <a:ext uri="{FF2B5EF4-FFF2-40B4-BE49-F238E27FC236}">
                <a16:creationId xmlns:a16="http://schemas.microsoft.com/office/drawing/2014/main" id="{3FC560A9-A4E8-4406-B089-281E15903E08}"/>
              </a:ext>
            </a:extLst>
          </p:cNvPr>
          <p:cNvSpPr/>
          <p:nvPr userDrawn="1"/>
        </p:nvSpPr>
        <p:spPr>
          <a:xfrm>
            <a:off x="8550528"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椭圆 31">
            <a:extLst>
              <a:ext uri="{FF2B5EF4-FFF2-40B4-BE49-F238E27FC236}">
                <a16:creationId xmlns:a16="http://schemas.microsoft.com/office/drawing/2014/main" id="{840D36F3-28FC-4B00-A7D3-BBF990F0002D}"/>
              </a:ext>
            </a:extLst>
          </p:cNvPr>
          <p:cNvSpPr/>
          <p:nvPr userDrawn="1"/>
        </p:nvSpPr>
        <p:spPr>
          <a:xfrm rot="21159850">
            <a:off x="942573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0" name="内容占位符 35">
            <a:extLst>
              <a:ext uri="{FF2B5EF4-FFF2-40B4-BE49-F238E27FC236}">
                <a16:creationId xmlns:a16="http://schemas.microsoft.com/office/drawing/2014/main" id="{71380304-4F48-4244-97EF-12741C85881F}"/>
              </a:ext>
            </a:extLst>
          </p:cNvPr>
          <p:cNvSpPr>
            <a:spLocks noGrp="1"/>
          </p:cNvSpPr>
          <p:nvPr userDrawn="1">
            <p:ph sz="quarter" idx="18"/>
          </p:nvPr>
        </p:nvSpPr>
        <p:spPr>
          <a:xfrm>
            <a:off x="65236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1" name="内容占位符 47">
            <a:extLst>
              <a:ext uri="{FF2B5EF4-FFF2-40B4-BE49-F238E27FC236}">
                <a16:creationId xmlns:a16="http://schemas.microsoft.com/office/drawing/2014/main" id="{5B67634F-0DC5-4DDB-A8C8-6DB086A97137}"/>
              </a:ext>
            </a:extLst>
          </p:cNvPr>
          <p:cNvSpPr>
            <a:spLocks noGrp="1"/>
          </p:cNvSpPr>
          <p:nvPr userDrawn="1">
            <p:ph sz="quarter" idx="22"/>
          </p:nvPr>
        </p:nvSpPr>
        <p:spPr>
          <a:xfrm>
            <a:off x="92631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2" name="内容占位符 35">
            <a:extLst>
              <a:ext uri="{FF2B5EF4-FFF2-40B4-BE49-F238E27FC236}">
                <a16:creationId xmlns:a16="http://schemas.microsoft.com/office/drawing/2014/main" id="{1FB21406-F6FD-4D2E-BB76-5EC1ECD0E5B4}"/>
              </a:ext>
            </a:extLst>
          </p:cNvPr>
          <p:cNvSpPr>
            <a:spLocks noGrp="1"/>
          </p:cNvSpPr>
          <p:nvPr userDrawn="1">
            <p:ph sz="quarter" idx="23"/>
          </p:nvPr>
        </p:nvSpPr>
        <p:spPr>
          <a:xfrm>
            <a:off x="453830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3" name="内容占位符 47">
            <a:extLst>
              <a:ext uri="{FF2B5EF4-FFF2-40B4-BE49-F238E27FC236}">
                <a16:creationId xmlns:a16="http://schemas.microsoft.com/office/drawing/2014/main" id="{2DF66BA3-DC00-4336-8298-CFC7C4B9E487}"/>
              </a:ext>
            </a:extLst>
          </p:cNvPr>
          <p:cNvSpPr>
            <a:spLocks noGrp="1"/>
          </p:cNvSpPr>
          <p:nvPr userDrawn="1">
            <p:ph sz="quarter" idx="24"/>
          </p:nvPr>
        </p:nvSpPr>
        <p:spPr>
          <a:xfrm>
            <a:off x="481225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内容占位符 35">
            <a:extLst>
              <a:ext uri="{FF2B5EF4-FFF2-40B4-BE49-F238E27FC236}">
                <a16:creationId xmlns:a16="http://schemas.microsoft.com/office/drawing/2014/main" id="{24224DB8-F33A-4D44-93AD-BF14A51FDBC2}"/>
              </a:ext>
            </a:extLst>
          </p:cNvPr>
          <p:cNvSpPr>
            <a:spLocks noGrp="1"/>
          </p:cNvSpPr>
          <p:nvPr>
            <p:ph sz="quarter" idx="25"/>
          </p:nvPr>
        </p:nvSpPr>
        <p:spPr>
          <a:xfrm>
            <a:off x="843694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6" name="内容占位符 47">
            <a:extLst>
              <a:ext uri="{FF2B5EF4-FFF2-40B4-BE49-F238E27FC236}">
                <a16:creationId xmlns:a16="http://schemas.microsoft.com/office/drawing/2014/main" id="{5C86EB65-1938-4590-A876-2729C8AD97EC}"/>
              </a:ext>
            </a:extLst>
          </p:cNvPr>
          <p:cNvSpPr>
            <a:spLocks noGrp="1"/>
          </p:cNvSpPr>
          <p:nvPr>
            <p:ph sz="quarter" idx="26"/>
          </p:nvPr>
        </p:nvSpPr>
        <p:spPr>
          <a:xfrm>
            <a:off x="871089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5" name="标题 1">
            <a:extLst>
              <a:ext uri="{FF2B5EF4-FFF2-40B4-BE49-F238E27FC236}">
                <a16:creationId xmlns:a16="http://schemas.microsoft.com/office/drawing/2014/main" id="{FB9E0227-8F96-4161-BD14-1BF6F166FD2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1" name="灯片编号占位符 3">
            <a:extLst>
              <a:ext uri="{FF2B5EF4-FFF2-40B4-BE49-F238E27FC236}">
                <a16:creationId xmlns:a16="http://schemas.microsoft.com/office/drawing/2014/main" id="{391400AE-54A5-44DD-96C5-1FBBCBC68197}"/>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990148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三段文本">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195DFF8-2073-4A10-AA08-55788759DF3D}"/>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A70CD9C2-88E2-47F2-84EF-D7916A11DD7D}"/>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95FB88D2-8020-4D75-9A01-090AB48289E8}"/>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2BE7F46E-402C-4442-8B9A-7BE428B0F0B3}"/>
              </a:ext>
            </a:extLst>
          </p:cNvPr>
          <p:cNvGrpSpPr/>
          <p:nvPr userDrawn="1"/>
        </p:nvGrpSpPr>
        <p:grpSpPr>
          <a:xfrm>
            <a:off x="1364455" y="1975169"/>
            <a:ext cx="2035042" cy="1996756"/>
            <a:chOff x="5576469" y="2878337"/>
            <a:chExt cx="1015467" cy="996363"/>
          </a:xfrm>
        </p:grpSpPr>
        <p:sp>
          <p:nvSpPr>
            <p:cNvPr id="9" name="椭圆 31">
              <a:extLst>
                <a:ext uri="{FF2B5EF4-FFF2-40B4-BE49-F238E27FC236}">
                  <a16:creationId xmlns:a16="http://schemas.microsoft.com/office/drawing/2014/main" id="{AF4FFD24-2366-40E8-AB46-519C4C6E9CE2}"/>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0" name="椭圆 31">
              <a:extLst>
                <a:ext uri="{FF2B5EF4-FFF2-40B4-BE49-F238E27FC236}">
                  <a16:creationId xmlns:a16="http://schemas.microsoft.com/office/drawing/2014/main" id="{7583B1D4-C4C5-4CD8-B3C0-275A44758890}"/>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1" name="组合 10">
            <a:extLst>
              <a:ext uri="{FF2B5EF4-FFF2-40B4-BE49-F238E27FC236}">
                <a16:creationId xmlns:a16="http://schemas.microsoft.com/office/drawing/2014/main" id="{E58ABCF9-4424-4507-82E7-C06E404C572E}"/>
              </a:ext>
            </a:extLst>
          </p:cNvPr>
          <p:cNvGrpSpPr/>
          <p:nvPr userDrawn="1"/>
        </p:nvGrpSpPr>
        <p:grpSpPr>
          <a:xfrm>
            <a:off x="5124414" y="1975169"/>
            <a:ext cx="2035042" cy="1996756"/>
            <a:chOff x="5576469" y="2878337"/>
            <a:chExt cx="1015467" cy="996363"/>
          </a:xfrm>
        </p:grpSpPr>
        <p:sp>
          <p:nvSpPr>
            <p:cNvPr id="12" name="椭圆 31">
              <a:extLst>
                <a:ext uri="{FF2B5EF4-FFF2-40B4-BE49-F238E27FC236}">
                  <a16:creationId xmlns:a16="http://schemas.microsoft.com/office/drawing/2014/main" id="{081E798D-29BB-4BBD-A639-30DBB5FC5262}"/>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3" name="椭圆 31">
              <a:extLst>
                <a:ext uri="{FF2B5EF4-FFF2-40B4-BE49-F238E27FC236}">
                  <a16:creationId xmlns:a16="http://schemas.microsoft.com/office/drawing/2014/main" id="{86152A37-CED7-45E8-BB9D-29F32FF6C9EF}"/>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4" name="组合 13">
            <a:extLst>
              <a:ext uri="{FF2B5EF4-FFF2-40B4-BE49-F238E27FC236}">
                <a16:creationId xmlns:a16="http://schemas.microsoft.com/office/drawing/2014/main" id="{23A87C12-28C9-4341-8CC8-F56C38A20DDC}"/>
              </a:ext>
            </a:extLst>
          </p:cNvPr>
          <p:cNvGrpSpPr/>
          <p:nvPr userDrawn="1"/>
        </p:nvGrpSpPr>
        <p:grpSpPr>
          <a:xfrm>
            <a:off x="8884372" y="1975169"/>
            <a:ext cx="2035042" cy="1996756"/>
            <a:chOff x="5576469" y="2878337"/>
            <a:chExt cx="1015467" cy="996363"/>
          </a:xfrm>
        </p:grpSpPr>
        <p:sp>
          <p:nvSpPr>
            <p:cNvPr id="15" name="椭圆 31">
              <a:extLst>
                <a:ext uri="{FF2B5EF4-FFF2-40B4-BE49-F238E27FC236}">
                  <a16:creationId xmlns:a16="http://schemas.microsoft.com/office/drawing/2014/main" id="{233FEB67-3D3A-4D3C-984B-AC2B2CB89B60}"/>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6" name="椭圆 31">
              <a:extLst>
                <a:ext uri="{FF2B5EF4-FFF2-40B4-BE49-F238E27FC236}">
                  <a16:creationId xmlns:a16="http://schemas.microsoft.com/office/drawing/2014/main" id="{0ED95399-B253-4EE4-B7D9-002631E26358}"/>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29" name="任意多边形 36">
            <a:extLst>
              <a:ext uri="{FF2B5EF4-FFF2-40B4-BE49-F238E27FC236}">
                <a16:creationId xmlns:a16="http://schemas.microsoft.com/office/drawing/2014/main" id="{E7863AB2-851B-4F89-A8BF-577CEE4BD4D7}"/>
              </a:ext>
            </a:extLst>
          </p:cNvPr>
          <p:cNvSpPr/>
          <p:nvPr userDrawn="1"/>
        </p:nvSpPr>
        <p:spPr>
          <a:xfrm rot="16200000" flipH="1">
            <a:off x="2267041" y="3949042"/>
            <a:ext cx="3863975" cy="61644"/>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0" name="任意多边形 36">
            <a:extLst>
              <a:ext uri="{FF2B5EF4-FFF2-40B4-BE49-F238E27FC236}">
                <a16:creationId xmlns:a16="http://schemas.microsoft.com/office/drawing/2014/main" id="{A706B2C2-1BF7-4449-A2D7-0E5A3E5CEE38}"/>
              </a:ext>
            </a:extLst>
          </p:cNvPr>
          <p:cNvSpPr/>
          <p:nvPr userDrawn="1"/>
        </p:nvSpPr>
        <p:spPr>
          <a:xfrm rot="16200000" flipH="1">
            <a:off x="6118187" y="3949043"/>
            <a:ext cx="3863975" cy="61644"/>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内容占位符 35">
            <a:extLst>
              <a:ext uri="{FF2B5EF4-FFF2-40B4-BE49-F238E27FC236}">
                <a16:creationId xmlns:a16="http://schemas.microsoft.com/office/drawing/2014/main" id="{54DC17B0-0AE4-438C-AAFD-BDD20EFE5188}"/>
              </a:ext>
            </a:extLst>
          </p:cNvPr>
          <p:cNvSpPr>
            <a:spLocks noGrp="1"/>
          </p:cNvSpPr>
          <p:nvPr>
            <p:ph sz="quarter" idx="18"/>
          </p:nvPr>
        </p:nvSpPr>
        <p:spPr>
          <a:xfrm>
            <a:off x="763489"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3" name="内容占位符 47">
            <a:extLst>
              <a:ext uri="{FF2B5EF4-FFF2-40B4-BE49-F238E27FC236}">
                <a16:creationId xmlns:a16="http://schemas.microsoft.com/office/drawing/2014/main" id="{76BE910C-35A2-4F41-9930-E600CF79DEBB}"/>
              </a:ext>
            </a:extLst>
          </p:cNvPr>
          <p:cNvSpPr>
            <a:spLocks noGrp="1"/>
          </p:cNvSpPr>
          <p:nvPr>
            <p:ph sz="quarter" idx="22"/>
          </p:nvPr>
        </p:nvSpPr>
        <p:spPr>
          <a:xfrm>
            <a:off x="1037440"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4" name="内容占位符 35">
            <a:extLst>
              <a:ext uri="{FF2B5EF4-FFF2-40B4-BE49-F238E27FC236}">
                <a16:creationId xmlns:a16="http://schemas.microsoft.com/office/drawing/2014/main" id="{DF8CD33B-2937-4ECB-91F9-65B6E390C1E8}"/>
              </a:ext>
            </a:extLst>
          </p:cNvPr>
          <p:cNvSpPr>
            <a:spLocks noGrp="1"/>
          </p:cNvSpPr>
          <p:nvPr>
            <p:ph sz="quarter" idx="23"/>
          </p:nvPr>
        </p:nvSpPr>
        <p:spPr>
          <a:xfrm>
            <a:off x="4566902"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5" name="内容占位符 47">
            <a:extLst>
              <a:ext uri="{FF2B5EF4-FFF2-40B4-BE49-F238E27FC236}">
                <a16:creationId xmlns:a16="http://schemas.microsoft.com/office/drawing/2014/main" id="{49634DA2-B35B-43B5-800F-C4A50A2C2024}"/>
              </a:ext>
            </a:extLst>
          </p:cNvPr>
          <p:cNvSpPr>
            <a:spLocks noGrp="1"/>
          </p:cNvSpPr>
          <p:nvPr>
            <p:ph sz="quarter" idx="24"/>
          </p:nvPr>
        </p:nvSpPr>
        <p:spPr>
          <a:xfrm>
            <a:off x="4840853"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6" name="内容占位符 35">
            <a:extLst>
              <a:ext uri="{FF2B5EF4-FFF2-40B4-BE49-F238E27FC236}">
                <a16:creationId xmlns:a16="http://schemas.microsoft.com/office/drawing/2014/main" id="{FC8ED110-EB89-4375-9C6A-454CDBD34ADC}"/>
              </a:ext>
            </a:extLst>
          </p:cNvPr>
          <p:cNvSpPr>
            <a:spLocks noGrp="1"/>
          </p:cNvSpPr>
          <p:nvPr>
            <p:ph sz="quarter" idx="25"/>
          </p:nvPr>
        </p:nvSpPr>
        <p:spPr>
          <a:xfrm>
            <a:off x="8321484"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7" name="内容占位符 47">
            <a:extLst>
              <a:ext uri="{FF2B5EF4-FFF2-40B4-BE49-F238E27FC236}">
                <a16:creationId xmlns:a16="http://schemas.microsoft.com/office/drawing/2014/main" id="{5A5AA471-53B7-4B19-A51A-00A6101212B3}"/>
              </a:ext>
            </a:extLst>
          </p:cNvPr>
          <p:cNvSpPr>
            <a:spLocks noGrp="1"/>
          </p:cNvSpPr>
          <p:nvPr>
            <p:ph sz="quarter" idx="26"/>
          </p:nvPr>
        </p:nvSpPr>
        <p:spPr>
          <a:xfrm>
            <a:off x="8595435"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4" name="标题 1">
            <a:extLst>
              <a:ext uri="{FF2B5EF4-FFF2-40B4-BE49-F238E27FC236}">
                <a16:creationId xmlns:a16="http://schemas.microsoft.com/office/drawing/2014/main" id="{017826E8-1412-4B1F-B401-74AA5E498592}"/>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灯片编号占位符 3">
            <a:extLst>
              <a:ext uri="{FF2B5EF4-FFF2-40B4-BE49-F238E27FC236}">
                <a16:creationId xmlns:a16="http://schemas.microsoft.com/office/drawing/2014/main" id="{81A798DC-A90B-478E-9964-895B4EDF81A0}"/>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4544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段内容（循环）">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05F28D1-B9F1-4414-BBE0-46F36C1C57D2}"/>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CA98FF53-35EF-49BD-8AC0-6B396CAA29BD}"/>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1577C8B7-3F66-41EB-9545-5CD26DED263F}"/>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B7AB1F39-51C9-42EA-BE65-BE7995FD18F7}"/>
              </a:ext>
            </a:extLst>
          </p:cNvPr>
          <p:cNvGrpSpPr/>
          <p:nvPr userDrawn="1"/>
        </p:nvGrpSpPr>
        <p:grpSpPr>
          <a:xfrm>
            <a:off x="4203928" y="2878337"/>
            <a:ext cx="3885744" cy="2932066"/>
            <a:chOff x="3810632" y="2237294"/>
            <a:chExt cx="4647568" cy="3506916"/>
          </a:xfrm>
        </p:grpSpPr>
        <p:grpSp>
          <p:nvGrpSpPr>
            <p:cNvPr id="19" name="组合 18">
              <a:extLst>
                <a:ext uri="{FF2B5EF4-FFF2-40B4-BE49-F238E27FC236}">
                  <a16:creationId xmlns:a16="http://schemas.microsoft.com/office/drawing/2014/main" id="{57736808-1288-42B5-A905-BFDEAEE524FA}"/>
                </a:ext>
              </a:extLst>
            </p:cNvPr>
            <p:cNvGrpSpPr/>
            <p:nvPr/>
          </p:nvGrpSpPr>
          <p:grpSpPr>
            <a:xfrm>
              <a:off x="5488722" y="2237294"/>
              <a:ext cx="1214556" cy="1191706"/>
              <a:chOff x="1639666" y="2355078"/>
              <a:chExt cx="1214556" cy="1191706"/>
            </a:xfrm>
          </p:grpSpPr>
          <p:sp>
            <p:nvSpPr>
              <p:cNvPr id="21" name="椭圆 31">
                <a:extLst>
                  <a:ext uri="{FF2B5EF4-FFF2-40B4-BE49-F238E27FC236}">
                    <a16:creationId xmlns:a16="http://schemas.microsoft.com/office/drawing/2014/main" id="{54DE3C0E-54E9-4087-9F23-59BB5D28E7A8}"/>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4716ABA9-0CEC-4DD2-A146-F899614305B1}"/>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0" name="组合 9">
              <a:extLst>
                <a:ext uri="{FF2B5EF4-FFF2-40B4-BE49-F238E27FC236}">
                  <a16:creationId xmlns:a16="http://schemas.microsoft.com/office/drawing/2014/main" id="{961EE057-5E46-486C-AE9D-42A05F50C5E8}"/>
                </a:ext>
              </a:extLst>
            </p:cNvPr>
            <p:cNvGrpSpPr/>
            <p:nvPr/>
          </p:nvGrpSpPr>
          <p:grpSpPr>
            <a:xfrm>
              <a:off x="3810632" y="4552504"/>
              <a:ext cx="1214556" cy="1191706"/>
              <a:chOff x="1639666" y="2355078"/>
              <a:chExt cx="1214556" cy="1191706"/>
            </a:xfrm>
          </p:grpSpPr>
          <p:sp>
            <p:nvSpPr>
              <p:cNvPr id="17" name="椭圆 31">
                <a:extLst>
                  <a:ext uri="{FF2B5EF4-FFF2-40B4-BE49-F238E27FC236}">
                    <a16:creationId xmlns:a16="http://schemas.microsoft.com/office/drawing/2014/main" id="{18141065-FD10-4E7B-B03F-C9A6353075F2}"/>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8" name="椭圆 31">
                <a:extLst>
                  <a:ext uri="{FF2B5EF4-FFF2-40B4-BE49-F238E27FC236}">
                    <a16:creationId xmlns:a16="http://schemas.microsoft.com/office/drawing/2014/main" id="{7BD61807-BA7F-4825-8A70-160B96150D55}"/>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1" name="组合 10">
              <a:extLst>
                <a:ext uri="{FF2B5EF4-FFF2-40B4-BE49-F238E27FC236}">
                  <a16:creationId xmlns:a16="http://schemas.microsoft.com/office/drawing/2014/main" id="{A7162BBB-CE66-445B-ABC1-DF0D6DFD2962}"/>
                </a:ext>
              </a:extLst>
            </p:cNvPr>
            <p:cNvGrpSpPr/>
            <p:nvPr/>
          </p:nvGrpSpPr>
          <p:grpSpPr>
            <a:xfrm>
              <a:off x="7243644" y="4552504"/>
              <a:ext cx="1214556" cy="1191706"/>
              <a:chOff x="1639666" y="2355078"/>
              <a:chExt cx="1214556" cy="1191706"/>
            </a:xfrm>
          </p:grpSpPr>
          <p:sp>
            <p:nvSpPr>
              <p:cNvPr id="15" name="椭圆 31">
                <a:extLst>
                  <a:ext uri="{FF2B5EF4-FFF2-40B4-BE49-F238E27FC236}">
                    <a16:creationId xmlns:a16="http://schemas.microsoft.com/office/drawing/2014/main" id="{D13093CB-EDA0-47F3-BF05-4A65AA558BB7}"/>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6" name="椭圆 31">
                <a:extLst>
                  <a:ext uri="{FF2B5EF4-FFF2-40B4-BE49-F238E27FC236}">
                    <a16:creationId xmlns:a16="http://schemas.microsoft.com/office/drawing/2014/main" id="{3E1FD094-A369-40FA-8E4E-65176B1EA69E}"/>
                  </a:ext>
                </a:extLst>
              </p:cNvPr>
              <p:cNvSpPr/>
              <p:nvPr/>
            </p:nvSpPr>
            <p:spPr>
              <a:xfrm rot="156203">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12" name="任意多边形 36">
              <a:extLst>
                <a:ext uri="{FF2B5EF4-FFF2-40B4-BE49-F238E27FC236}">
                  <a16:creationId xmlns:a16="http://schemas.microsoft.com/office/drawing/2014/main" id="{91AD1E94-77A0-41D3-95F5-601A33BB3869}"/>
                </a:ext>
              </a:extLst>
            </p:cNvPr>
            <p:cNvSpPr/>
            <p:nvPr/>
          </p:nvSpPr>
          <p:spPr>
            <a:xfrm rot="18516890" flipH="1">
              <a:off x="4133251" y="3850628"/>
              <a:ext cx="1825203"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3" name="任意多边形 36">
              <a:extLst>
                <a:ext uri="{FF2B5EF4-FFF2-40B4-BE49-F238E27FC236}">
                  <a16:creationId xmlns:a16="http://schemas.microsoft.com/office/drawing/2014/main" id="{5A039E6F-99CF-4436-95E1-81B781DA9601}"/>
                </a:ext>
              </a:extLst>
            </p:cNvPr>
            <p:cNvSpPr/>
            <p:nvPr/>
          </p:nvSpPr>
          <p:spPr>
            <a:xfrm rot="3083110">
              <a:off x="6216785" y="3836771"/>
              <a:ext cx="1865539"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4" name="任意多边形 36">
              <a:extLst>
                <a:ext uri="{FF2B5EF4-FFF2-40B4-BE49-F238E27FC236}">
                  <a16:creationId xmlns:a16="http://schemas.microsoft.com/office/drawing/2014/main" id="{E80193D4-2655-4DE2-979E-C01AC75D1C6D}"/>
                </a:ext>
              </a:extLst>
            </p:cNvPr>
            <p:cNvSpPr/>
            <p:nvPr/>
          </p:nvSpPr>
          <p:spPr>
            <a:xfrm flipH="1">
              <a:off x="4942184" y="5216102"/>
              <a:ext cx="2312306"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5" name="内容占位符 34">
            <a:extLst>
              <a:ext uri="{FF2B5EF4-FFF2-40B4-BE49-F238E27FC236}">
                <a16:creationId xmlns:a16="http://schemas.microsoft.com/office/drawing/2014/main" id="{BAAD5FBA-9D6F-487A-8F7E-7DA7606F2B9E}"/>
              </a:ext>
            </a:extLst>
          </p:cNvPr>
          <p:cNvSpPr>
            <a:spLocks noGrp="1"/>
          </p:cNvSpPr>
          <p:nvPr>
            <p:ph sz="quarter" idx="32"/>
          </p:nvPr>
        </p:nvSpPr>
        <p:spPr>
          <a:xfrm>
            <a:off x="938751" y="4840372"/>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9BDE2E06-8303-4AD5-8A34-6F71B805CFA3}"/>
              </a:ext>
            </a:extLst>
          </p:cNvPr>
          <p:cNvSpPr>
            <a:spLocks noGrp="1"/>
          </p:cNvSpPr>
          <p:nvPr>
            <p:ph sz="quarter" idx="33"/>
          </p:nvPr>
        </p:nvSpPr>
        <p:spPr>
          <a:xfrm>
            <a:off x="609601" y="5178882"/>
            <a:ext cx="3465446"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7" name="内容占位符 34">
            <a:extLst>
              <a:ext uri="{FF2B5EF4-FFF2-40B4-BE49-F238E27FC236}">
                <a16:creationId xmlns:a16="http://schemas.microsoft.com/office/drawing/2014/main" id="{F76845BB-602F-4737-8BCB-CA508234D09A}"/>
              </a:ext>
            </a:extLst>
          </p:cNvPr>
          <p:cNvSpPr>
            <a:spLocks noGrp="1"/>
          </p:cNvSpPr>
          <p:nvPr>
            <p:ph sz="quarter" idx="30"/>
          </p:nvPr>
        </p:nvSpPr>
        <p:spPr>
          <a:xfrm>
            <a:off x="8131041" y="4840372"/>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8" name="内容占位符 47">
            <a:extLst>
              <a:ext uri="{FF2B5EF4-FFF2-40B4-BE49-F238E27FC236}">
                <a16:creationId xmlns:a16="http://schemas.microsoft.com/office/drawing/2014/main" id="{8E7CB4AC-C602-4618-8534-001A1A9262F4}"/>
              </a:ext>
            </a:extLst>
          </p:cNvPr>
          <p:cNvSpPr>
            <a:spLocks noGrp="1"/>
          </p:cNvSpPr>
          <p:nvPr>
            <p:ph sz="quarter" idx="31"/>
          </p:nvPr>
        </p:nvSpPr>
        <p:spPr>
          <a:xfrm>
            <a:off x="8155155" y="5206346"/>
            <a:ext cx="3427244"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9" name="内容占位符 35">
            <a:extLst>
              <a:ext uri="{FF2B5EF4-FFF2-40B4-BE49-F238E27FC236}">
                <a16:creationId xmlns:a16="http://schemas.microsoft.com/office/drawing/2014/main" id="{955BA6F3-73DD-4686-95E4-EA8F7847A9CE}"/>
              </a:ext>
            </a:extLst>
          </p:cNvPr>
          <p:cNvSpPr>
            <a:spLocks noGrp="1"/>
          </p:cNvSpPr>
          <p:nvPr>
            <p:ph sz="quarter" idx="18"/>
          </p:nvPr>
        </p:nvSpPr>
        <p:spPr>
          <a:xfrm>
            <a:off x="4538301" y="1632252"/>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0" name="内容占位符 47">
            <a:extLst>
              <a:ext uri="{FF2B5EF4-FFF2-40B4-BE49-F238E27FC236}">
                <a16:creationId xmlns:a16="http://schemas.microsoft.com/office/drawing/2014/main" id="{11A8B33D-535D-432E-82EC-A27C5F7272C2}"/>
              </a:ext>
            </a:extLst>
          </p:cNvPr>
          <p:cNvSpPr>
            <a:spLocks noGrp="1"/>
          </p:cNvSpPr>
          <p:nvPr>
            <p:ph sz="quarter" idx="22"/>
          </p:nvPr>
        </p:nvSpPr>
        <p:spPr>
          <a:xfrm>
            <a:off x="4837652" y="1988175"/>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6" name="标题 1">
            <a:extLst>
              <a:ext uri="{FF2B5EF4-FFF2-40B4-BE49-F238E27FC236}">
                <a16:creationId xmlns:a16="http://schemas.microsoft.com/office/drawing/2014/main" id="{2780966B-6505-4402-B023-9A19FEF61DC1}"/>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5" name="灯片编号占位符 3">
            <a:extLst>
              <a:ext uri="{FF2B5EF4-FFF2-40B4-BE49-F238E27FC236}">
                <a16:creationId xmlns:a16="http://schemas.microsoft.com/office/drawing/2014/main" id="{328E49A6-B0B1-4CA8-AA00-67A4F743EBA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206199731"/>
      </p:ext>
    </p:extLst>
  </p:cSld>
  <p:clrMapOvr>
    <a:masterClrMapping/>
  </p:clrMapOvr>
  <p:extLst mod="1">
    <p:ext uri="{DCECCB84-F9BA-43D5-87BE-67443E8EF086}">
      <p15:sldGuideLst xmlns:p15="http://schemas.microsoft.com/office/powerpoint/2012/main">
        <p15:guide id="1" orient="horz" pos="3045" userDrawn="1">
          <p15:clr>
            <a:srgbClr val="FBAE40"/>
          </p15:clr>
        </p15:guide>
        <p15:guide id="2" pos="370" userDrawn="1">
          <p15:clr>
            <a:srgbClr val="FBAE40"/>
          </p15:clr>
        </p15:guide>
        <p15:guide id="3" pos="731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三段文本+地图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6CE8AD6-8551-45D7-A5F2-2D89AA68A263}"/>
              </a:ext>
            </a:extLst>
          </p:cNvPr>
          <p:cNvGrpSpPr/>
          <p:nvPr userDrawn="1"/>
        </p:nvGrpSpPr>
        <p:grpSpPr>
          <a:xfrm>
            <a:off x="4002821" y="1047597"/>
            <a:ext cx="4186359" cy="163210"/>
            <a:chOff x="3165003" y="4030582"/>
            <a:chExt cx="5853910" cy="276264"/>
          </a:xfrm>
        </p:grpSpPr>
        <p:sp>
          <p:nvSpPr>
            <p:cNvPr id="8" name="任意多边形 29">
              <a:extLst>
                <a:ext uri="{FF2B5EF4-FFF2-40B4-BE49-F238E27FC236}">
                  <a16:creationId xmlns:a16="http://schemas.microsoft.com/office/drawing/2014/main" id="{31E0BED5-7BD5-4F9C-9DB5-BC783157ECA3}"/>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30">
              <a:extLst>
                <a:ext uri="{FF2B5EF4-FFF2-40B4-BE49-F238E27FC236}">
                  <a16:creationId xmlns:a16="http://schemas.microsoft.com/office/drawing/2014/main" id="{25308E45-6318-458E-9092-D463750C8E69}"/>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6" name="内容占位符 47">
            <a:extLst>
              <a:ext uri="{FF2B5EF4-FFF2-40B4-BE49-F238E27FC236}">
                <a16:creationId xmlns:a16="http://schemas.microsoft.com/office/drawing/2014/main" id="{C4156F5E-BFEF-4901-BC75-2B74C2EB5AD2}"/>
              </a:ext>
            </a:extLst>
          </p:cNvPr>
          <p:cNvSpPr>
            <a:spLocks noGrp="1"/>
          </p:cNvSpPr>
          <p:nvPr>
            <p:ph sz="quarter" idx="28"/>
          </p:nvPr>
        </p:nvSpPr>
        <p:spPr>
          <a:xfrm>
            <a:off x="7701747" y="2127090"/>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67" name="内容占位符 34">
            <a:extLst>
              <a:ext uri="{FF2B5EF4-FFF2-40B4-BE49-F238E27FC236}">
                <a16:creationId xmlns:a16="http://schemas.microsoft.com/office/drawing/2014/main" id="{0CFAE3D0-563D-415B-9ABF-C712D08A5530}"/>
              </a:ext>
            </a:extLst>
          </p:cNvPr>
          <p:cNvSpPr>
            <a:spLocks noGrp="1"/>
          </p:cNvSpPr>
          <p:nvPr>
            <p:ph sz="quarter" idx="29"/>
          </p:nvPr>
        </p:nvSpPr>
        <p:spPr>
          <a:xfrm>
            <a:off x="7697749" y="175973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68" name="内容占位符 47">
            <a:extLst>
              <a:ext uri="{FF2B5EF4-FFF2-40B4-BE49-F238E27FC236}">
                <a16:creationId xmlns:a16="http://schemas.microsoft.com/office/drawing/2014/main" id="{E1D45B69-588F-4526-B344-5EB3D331AF0C}"/>
              </a:ext>
            </a:extLst>
          </p:cNvPr>
          <p:cNvSpPr>
            <a:spLocks noGrp="1"/>
          </p:cNvSpPr>
          <p:nvPr>
            <p:ph sz="quarter" idx="30"/>
          </p:nvPr>
        </p:nvSpPr>
        <p:spPr>
          <a:xfrm>
            <a:off x="7701747" y="3748978"/>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69" name="内容占位符 34">
            <a:extLst>
              <a:ext uri="{FF2B5EF4-FFF2-40B4-BE49-F238E27FC236}">
                <a16:creationId xmlns:a16="http://schemas.microsoft.com/office/drawing/2014/main" id="{25696074-E25E-42C5-A67D-3A6027784372}"/>
              </a:ext>
            </a:extLst>
          </p:cNvPr>
          <p:cNvSpPr>
            <a:spLocks noGrp="1"/>
          </p:cNvSpPr>
          <p:nvPr>
            <p:ph sz="quarter" idx="31"/>
          </p:nvPr>
        </p:nvSpPr>
        <p:spPr>
          <a:xfrm>
            <a:off x="7697749" y="338161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70" name="内容占位符 47">
            <a:extLst>
              <a:ext uri="{FF2B5EF4-FFF2-40B4-BE49-F238E27FC236}">
                <a16:creationId xmlns:a16="http://schemas.microsoft.com/office/drawing/2014/main" id="{BD18B0B3-5600-4F10-ACE2-CC1C30AFADD5}"/>
              </a:ext>
            </a:extLst>
          </p:cNvPr>
          <p:cNvSpPr>
            <a:spLocks noGrp="1"/>
          </p:cNvSpPr>
          <p:nvPr>
            <p:ph sz="quarter" idx="32"/>
          </p:nvPr>
        </p:nvSpPr>
        <p:spPr>
          <a:xfrm>
            <a:off x="7701747" y="5370866"/>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71" name="内容占位符 34">
            <a:extLst>
              <a:ext uri="{FF2B5EF4-FFF2-40B4-BE49-F238E27FC236}">
                <a16:creationId xmlns:a16="http://schemas.microsoft.com/office/drawing/2014/main" id="{B3BB8568-CE29-44AB-8D5D-B055542DCE99}"/>
              </a:ext>
            </a:extLst>
          </p:cNvPr>
          <p:cNvSpPr>
            <a:spLocks noGrp="1"/>
          </p:cNvSpPr>
          <p:nvPr>
            <p:ph sz="quarter" idx="33"/>
          </p:nvPr>
        </p:nvSpPr>
        <p:spPr>
          <a:xfrm>
            <a:off x="7697749" y="500350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3" name="标题 1">
            <a:extLst>
              <a:ext uri="{FF2B5EF4-FFF2-40B4-BE49-F238E27FC236}">
                <a16:creationId xmlns:a16="http://schemas.microsoft.com/office/drawing/2014/main" id="{AA1CC69B-762C-4FF8-B8C6-1F425A8EDE48}"/>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12" name="灯片编号占位符 3">
            <a:extLst>
              <a:ext uri="{FF2B5EF4-FFF2-40B4-BE49-F238E27FC236}">
                <a16:creationId xmlns:a16="http://schemas.microsoft.com/office/drawing/2014/main" id="{BE40CC6A-2A24-4959-9AAD-ED60D8EEA90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875739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小人黑板页">
    <p:spTree>
      <p:nvGrpSpPr>
        <p:cNvPr id="1" name=""/>
        <p:cNvGrpSpPr/>
        <p:nvPr/>
      </p:nvGrpSpPr>
      <p:grpSpPr>
        <a:xfrm>
          <a:off x="0" y="0"/>
          <a:ext cx="0" cy="0"/>
          <a:chOff x="0" y="0"/>
          <a:chExt cx="0" cy="0"/>
        </a:xfrm>
      </p:grpSpPr>
      <p:sp>
        <p:nvSpPr>
          <p:cNvPr id="119" name="内容占位符 47">
            <a:extLst>
              <a:ext uri="{FF2B5EF4-FFF2-40B4-BE49-F238E27FC236}">
                <a16:creationId xmlns:a16="http://schemas.microsoft.com/office/drawing/2014/main" id="{FF0FF752-9D8D-470E-80EB-E39B9AC3E1F5}"/>
              </a:ext>
            </a:extLst>
          </p:cNvPr>
          <p:cNvSpPr>
            <a:spLocks noGrp="1"/>
          </p:cNvSpPr>
          <p:nvPr>
            <p:ph sz="quarter" idx="32"/>
          </p:nvPr>
        </p:nvSpPr>
        <p:spPr>
          <a:xfrm>
            <a:off x="607915" y="5406471"/>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20" name="内容占位符 34">
            <a:extLst>
              <a:ext uri="{FF2B5EF4-FFF2-40B4-BE49-F238E27FC236}">
                <a16:creationId xmlns:a16="http://schemas.microsoft.com/office/drawing/2014/main" id="{4F8AC1E1-2D1D-4556-A7EA-E0B86552216A}"/>
              </a:ext>
            </a:extLst>
          </p:cNvPr>
          <p:cNvSpPr>
            <a:spLocks noGrp="1"/>
          </p:cNvSpPr>
          <p:nvPr>
            <p:ph sz="quarter" idx="33"/>
          </p:nvPr>
        </p:nvSpPr>
        <p:spPr>
          <a:xfrm>
            <a:off x="603917" y="5039112"/>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17" name="内容占位符 47">
            <a:extLst>
              <a:ext uri="{FF2B5EF4-FFF2-40B4-BE49-F238E27FC236}">
                <a16:creationId xmlns:a16="http://schemas.microsoft.com/office/drawing/2014/main" id="{6914D563-6706-4EBC-BE47-2F8734EEA29C}"/>
              </a:ext>
            </a:extLst>
          </p:cNvPr>
          <p:cNvSpPr>
            <a:spLocks noGrp="1"/>
          </p:cNvSpPr>
          <p:nvPr>
            <p:ph sz="quarter" idx="30"/>
          </p:nvPr>
        </p:nvSpPr>
        <p:spPr>
          <a:xfrm>
            <a:off x="607915" y="3884484"/>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18" name="内容占位符 34">
            <a:extLst>
              <a:ext uri="{FF2B5EF4-FFF2-40B4-BE49-F238E27FC236}">
                <a16:creationId xmlns:a16="http://schemas.microsoft.com/office/drawing/2014/main" id="{A55C058D-FA8C-4710-99E6-AEA57BCA0FE6}"/>
              </a:ext>
            </a:extLst>
          </p:cNvPr>
          <p:cNvSpPr>
            <a:spLocks noGrp="1"/>
          </p:cNvSpPr>
          <p:nvPr>
            <p:ph sz="quarter" idx="31"/>
          </p:nvPr>
        </p:nvSpPr>
        <p:spPr>
          <a:xfrm>
            <a:off x="603917" y="351712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15" name="内容占位符 47">
            <a:extLst>
              <a:ext uri="{FF2B5EF4-FFF2-40B4-BE49-F238E27FC236}">
                <a16:creationId xmlns:a16="http://schemas.microsoft.com/office/drawing/2014/main" id="{618F1CC0-9230-4B96-9165-0B6353168F09}"/>
              </a:ext>
            </a:extLst>
          </p:cNvPr>
          <p:cNvSpPr>
            <a:spLocks noGrp="1"/>
          </p:cNvSpPr>
          <p:nvPr>
            <p:ph sz="quarter" idx="28"/>
          </p:nvPr>
        </p:nvSpPr>
        <p:spPr>
          <a:xfrm>
            <a:off x="607915" y="2366754"/>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16" name="内容占位符 34">
            <a:extLst>
              <a:ext uri="{FF2B5EF4-FFF2-40B4-BE49-F238E27FC236}">
                <a16:creationId xmlns:a16="http://schemas.microsoft.com/office/drawing/2014/main" id="{71CFB919-92AA-4C7F-B056-D4E02FCBA16D}"/>
              </a:ext>
            </a:extLst>
          </p:cNvPr>
          <p:cNvSpPr>
            <a:spLocks noGrp="1"/>
          </p:cNvSpPr>
          <p:nvPr>
            <p:ph sz="quarter" idx="29"/>
          </p:nvPr>
        </p:nvSpPr>
        <p:spPr>
          <a:xfrm>
            <a:off x="603917" y="19993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61" name="标题 1">
            <a:extLst>
              <a:ext uri="{FF2B5EF4-FFF2-40B4-BE49-F238E27FC236}">
                <a16:creationId xmlns:a16="http://schemas.microsoft.com/office/drawing/2014/main" id="{37308801-6294-4358-8D5A-8ADE1F9808C9}"/>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grpSp>
        <p:nvGrpSpPr>
          <p:cNvPr id="62" name="组合 61">
            <a:extLst>
              <a:ext uri="{FF2B5EF4-FFF2-40B4-BE49-F238E27FC236}">
                <a16:creationId xmlns:a16="http://schemas.microsoft.com/office/drawing/2014/main" id="{6CDBE8B5-9E9F-4299-AAB7-2FBAC61C3C73}"/>
              </a:ext>
            </a:extLst>
          </p:cNvPr>
          <p:cNvGrpSpPr/>
          <p:nvPr userDrawn="1"/>
        </p:nvGrpSpPr>
        <p:grpSpPr>
          <a:xfrm>
            <a:off x="5131522" y="1794249"/>
            <a:ext cx="6090336" cy="4369857"/>
            <a:chOff x="2434957" y="1865138"/>
            <a:chExt cx="5957551" cy="4274583"/>
          </a:xfrm>
        </p:grpSpPr>
        <p:sp>
          <p:nvSpPr>
            <p:cNvPr id="63" name="任意多边形 1">
              <a:extLst>
                <a:ext uri="{FF2B5EF4-FFF2-40B4-BE49-F238E27FC236}">
                  <a16:creationId xmlns:a16="http://schemas.microsoft.com/office/drawing/2014/main" id="{AF2003FD-043A-4C2F-8054-A2841DE010DD}"/>
                </a:ext>
              </a:extLst>
            </p:cNvPr>
            <p:cNvSpPr/>
            <p:nvPr/>
          </p:nvSpPr>
          <p:spPr>
            <a:xfrm>
              <a:off x="6502009" y="5089341"/>
              <a:ext cx="142262" cy="900860"/>
            </a:xfrm>
            <a:custGeom>
              <a:avLst/>
              <a:gdLst>
                <a:gd name="connsiteX0" fmla="*/ 5586 w 153912"/>
                <a:gd name="connsiteY0" fmla="*/ 136237 h 933688"/>
                <a:gd name="connsiteX1" fmla="*/ 29649 w 153912"/>
                <a:gd name="connsiteY1" fmla="*/ 858132 h 933688"/>
                <a:gd name="connsiteX2" fmla="*/ 149964 w 153912"/>
                <a:gd name="connsiteY2" fmla="*/ 822037 h 933688"/>
                <a:gd name="connsiteX3" fmla="*/ 113870 w 153912"/>
                <a:gd name="connsiteY3" fmla="*/ 64047 h 933688"/>
                <a:gd name="connsiteX4" fmla="*/ 5586 w 153912"/>
                <a:gd name="connsiteY4" fmla="*/ 136237 h 933688"/>
                <a:gd name="connsiteX0" fmla="*/ 5272 w 142890"/>
                <a:gd name="connsiteY0" fmla="*/ 138880 h 970198"/>
                <a:gd name="connsiteX1" fmla="*/ 29335 w 142890"/>
                <a:gd name="connsiteY1" fmla="*/ 860775 h 970198"/>
                <a:gd name="connsiteX2" fmla="*/ 137619 w 142890"/>
                <a:gd name="connsiteY2" fmla="*/ 884838 h 970198"/>
                <a:gd name="connsiteX3" fmla="*/ 113556 w 142890"/>
                <a:gd name="connsiteY3" fmla="*/ 66690 h 970198"/>
                <a:gd name="connsiteX4" fmla="*/ 5272 w 142890"/>
                <a:gd name="connsiteY4" fmla="*/ 138880 h 970198"/>
                <a:gd name="connsiteX0" fmla="*/ 5272 w 142890"/>
                <a:gd name="connsiteY0" fmla="*/ 138880 h 933857"/>
                <a:gd name="connsiteX1" fmla="*/ 29335 w 142890"/>
                <a:gd name="connsiteY1" fmla="*/ 860775 h 933857"/>
                <a:gd name="connsiteX2" fmla="*/ 137619 w 142890"/>
                <a:gd name="connsiteY2" fmla="*/ 884838 h 933857"/>
                <a:gd name="connsiteX3" fmla="*/ 113556 w 142890"/>
                <a:gd name="connsiteY3" fmla="*/ 66690 h 933857"/>
                <a:gd name="connsiteX4" fmla="*/ 5272 w 142890"/>
                <a:gd name="connsiteY4" fmla="*/ 138880 h 933857"/>
                <a:gd name="connsiteX0" fmla="*/ 4644 w 142262"/>
                <a:gd name="connsiteY0" fmla="*/ 138880 h 900860"/>
                <a:gd name="connsiteX1" fmla="*/ 28707 w 142262"/>
                <a:gd name="connsiteY1" fmla="*/ 860775 h 900860"/>
                <a:gd name="connsiteX2" fmla="*/ 136991 w 142262"/>
                <a:gd name="connsiteY2" fmla="*/ 884838 h 900860"/>
                <a:gd name="connsiteX3" fmla="*/ 112928 w 142262"/>
                <a:gd name="connsiteY3" fmla="*/ 66690 h 900860"/>
                <a:gd name="connsiteX4" fmla="*/ 4644 w 142262"/>
                <a:gd name="connsiteY4" fmla="*/ 138880 h 90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900860">
                  <a:moveTo>
                    <a:pt x="4644" y="138880"/>
                  </a:moveTo>
                  <a:cubicBezTo>
                    <a:pt x="-9393" y="271227"/>
                    <a:pt x="11244" y="832943"/>
                    <a:pt x="28707" y="860775"/>
                  </a:cubicBezTo>
                  <a:cubicBezTo>
                    <a:pt x="46170" y="888607"/>
                    <a:pt x="74828" y="920933"/>
                    <a:pt x="136991" y="884838"/>
                  </a:cubicBezTo>
                  <a:cubicBezTo>
                    <a:pt x="151028" y="752491"/>
                    <a:pt x="134986" y="191016"/>
                    <a:pt x="112928" y="66690"/>
                  </a:cubicBezTo>
                  <a:cubicBezTo>
                    <a:pt x="90870" y="-57636"/>
                    <a:pt x="18681" y="6533"/>
                    <a:pt x="4644" y="138880"/>
                  </a:cubicBezTo>
                  <a:close/>
                </a:path>
              </a:pathLst>
            </a:custGeom>
            <a:solidFill>
              <a:schemeClr val="accent4">
                <a:lumMod val="20000"/>
                <a:lumOff val="80000"/>
              </a:schemeClr>
            </a:solidFill>
            <a:ln w="254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任意多边形 2">
              <a:extLst>
                <a:ext uri="{FF2B5EF4-FFF2-40B4-BE49-F238E27FC236}">
                  <a16:creationId xmlns:a16="http://schemas.microsoft.com/office/drawing/2014/main" id="{DD4F8DC5-5614-49DF-9BE6-3339F2E6BED7}"/>
                </a:ext>
              </a:extLst>
            </p:cNvPr>
            <p:cNvSpPr/>
            <p:nvPr/>
          </p:nvSpPr>
          <p:spPr>
            <a:xfrm>
              <a:off x="3524851" y="5131290"/>
              <a:ext cx="142262" cy="900860"/>
            </a:xfrm>
            <a:custGeom>
              <a:avLst/>
              <a:gdLst>
                <a:gd name="connsiteX0" fmla="*/ 5586 w 153912"/>
                <a:gd name="connsiteY0" fmla="*/ 136237 h 933688"/>
                <a:gd name="connsiteX1" fmla="*/ 29649 w 153912"/>
                <a:gd name="connsiteY1" fmla="*/ 858132 h 933688"/>
                <a:gd name="connsiteX2" fmla="*/ 149964 w 153912"/>
                <a:gd name="connsiteY2" fmla="*/ 822037 h 933688"/>
                <a:gd name="connsiteX3" fmla="*/ 113870 w 153912"/>
                <a:gd name="connsiteY3" fmla="*/ 64047 h 933688"/>
                <a:gd name="connsiteX4" fmla="*/ 5586 w 153912"/>
                <a:gd name="connsiteY4" fmla="*/ 136237 h 933688"/>
                <a:gd name="connsiteX0" fmla="*/ 5272 w 142890"/>
                <a:gd name="connsiteY0" fmla="*/ 138880 h 970198"/>
                <a:gd name="connsiteX1" fmla="*/ 29335 w 142890"/>
                <a:gd name="connsiteY1" fmla="*/ 860775 h 970198"/>
                <a:gd name="connsiteX2" fmla="*/ 137619 w 142890"/>
                <a:gd name="connsiteY2" fmla="*/ 884838 h 970198"/>
                <a:gd name="connsiteX3" fmla="*/ 113556 w 142890"/>
                <a:gd name="connsiteY3" fmla="*/ 66690 h 970198"/>
                <a:gd name="connsiteX4" fmla="*/ 5272 w 142890"/>
                <a:gd name="connsiteY4" fmla="*/ 138880 h 970198"/>
                <a:gd name="connsiteX0" fmla="*/ 5272 w 142890"/>
                <a:gd name="connsiteY0" fmla="*/ 138880 h 933857"/>
                <a:gd name="connsiteX1" fmla="*/ 29335 w 142890"/>
                <a:gd name="connsiteY1" fmla="*/ 860775 h 933857"/>
                <a:gd name="connsiteX2" fmla="*/ 137619 w 142890"/>
                <a:gd name="connsiteY2" fmla="*/ 884838 h 933857"/>
                <a:gd name="connsiteX3" fmla="*/ 113556 w 142890"/>
                <a:gd name="connsiteY3" fmla="*/ 66690 h 933857"/>
                <a:gd name="connsiteX4" fmla="*/ 5272 w 142890"/>
                <a:gd name="connsiteY4" fmla="*/ 138880 h 933857"/>
                <a:gd name="connsiteX0" fmla="*/ 4644 w 142262"/>
                <a:gd name="connsiteY0" fmla="*/ 138880 h 900860"/>
                <a:gd name="connsiteX1" fmla="*/ 28707 w 142262"/>
                <a:gd name="connsiteY1" fmla="*/ 860775 h 900860"/>
                <a:gd name="connsiteX2" fmla="*/ 136991 w 142262"/>
                <a:gd name="connsiteY2" fmla="*/ 884838 h 900860"/>
                <a:gd name="connsiteX3" fmla="*/ 112928 w 142262"/>
                <a:gd name="connsiteY3" fmla="*/ 66690 h 900860"/>
                <a:gd name="connsiteX4" fmla="*/ 4644 w 142262"/>
                <a:gd name="connsiteY4" fmla="*/ 138880 h 90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900860">
                  <a:moveTo>
                    <a:pt x="4644" y="138880"/>
                  </a:moveTo>
                  <a:cubicBezTo>
                    <a:pt x="-9393" y="271227"/>
                    <a:pt x="11244" y="832943"/>
                    <a:pt x="28707" y="860775"/>
                  </a:cubicBezTo>
                  <a:cubicBezTo>
                    <a:pt x="46170" y="888607"/>
                    <a:pt x="74828" y="920933"/>
                    <a:pt x="136991" y="884838"/>
                  </a:cubicBezTo>
                  <a:cubicBezTo>
                    <a:pt x="151028" y="752491"/>
                    <a:pt x="134986" y="191016"/>
                    <a:pt x="112928" y="66690"/>
                  </a:cubicBezTo>
                  <a:cubicBezTo>
                    <a:pt x="90870" y="-57636"/>
                    <a:pt x="18681" y="6533"/>
                    <a:pt x="4644" y="138880"/>
                  </a:cubicBezTo>
                  <a:close/>
                </a:path>
              </a:pathLst>
            </a:custGeom>
            <a:solidFill>
              <a:schemeClr val="accent4">
                <a:lumMod val="20000"/>
                <a:lumOff val="80000"/>
              </a:schemeClr>
            </a:solidFill>
            <a:ln w="254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任意多边形 3">
              <a:extLst>
                <a:ext uri="{FF2B5EF4-FFF2-40B4-BE49-F238E27FC236}">
                  <a16:creationId xmlns:a16="http://schemas.microsoft.com/office/drawing/2014/main" id="{4E855E07-2711-4FB1-9E36-C9C230B2B5EA}"/>
                </a:ext>
              </a:extLst>
            </p:cNvPr>
            <p:cNvSpPr/>
            <p:nvPr/>
          </p:nvSpPr>
          <p:spPr>
            <a:xfrm>
              <a:off x="2434957" y="1865138"/>
              <a:ext cx="5225212" cy="3405024"/>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dirty="0"/>
            </a:p>
          </p:txBody>
        </p:sp>
        <p:grpSp>
          <p:nvGrpSpPr>
            <p:cNvPr id="66" name="组合 65">
              <a:extLst>
                <a:ext uri="{FF2B5EF4-FFF2-40B4-BE49-F238E27FC236}">
                  <a16:creationId xmlns:a16="http://schemas.microsoft.com/office/drawing/2014/main" id="{251B8340-F927-4455-B5B8-ED020D2DCA19}"/>
                </a:ext>
              </a:extLst>
            </p:cNvPr>
            <p:cNvGrpSpPr/>
            <p:nvPr/>
          </p:nvGrpSpPr>
          <p:grpSpPr>
            <a:xfrm>
              <a:off x="2485490" y="5992323"/>
              <a:ext cx="5907018" cy="147398"/>
              <a:chOff x="1231132" y="5719617"/>
              <a:chExt cx="5328000" cy="193358"/>
            </a:xfrm>
          </p:grpSpPr>
          <p:sp>
            <p:nvSpPr>
              <p:cNvPr id="67" name="任意多边形 5">
                <a:extLst>
                  <a:ext uri="{FF2B5EF4-FFF2-40B4-BE49-F238E27FC236}">
                    <a16:creationId xmlns:a16="http://schemas.microsoft.com/office/drawing/2014/main" id="{B4CC89A2-388E-492C-9C89-E1D81376AAB2}"/>
                  </a:ext>
                </a:extLst>
              </p:cNvPr>
              <p:cNvSpPr/>
              <p:nvPr/>
            </p:nvSpPr>
            <p:spPr>
              <a:xfrm flipV="1">
                <a:off x="1231132" y="5719617"/>
                <a:ext cx="5328000" cy="3600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
                <a:extLst>
                  <a:ext uri="{FF2B5EF4-FFF2-40B4-BE49-F238E27FC236}">
                    <a16:creationId xmlns:a16="http://schemas.microsoft.com/office/drawing/2014/main" id="{F65BED38-7583-4552-AC9E-FF4B988584B5}"/>
                  </a:ext>
                </a:extLst>
              </p:cNvPr>
              <p:cNvSpPr/>
              <p:nvPr/>
            </p:nvSpPr>
            <p:spPr>
              <a:xfrm>
                <a:off x="1476818" y="5775199"/>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7">
                <a:extLst>
                  <a:ext uri="{FF2B5EF4-FFF2-40B4-BE49-F238E27FC236}">
                    <a16:creationId xmlns:a16="http://schemas.microsoft.com/office/drawing/2014/main" id="{91528B43-1371-43FD-8FFB-382080E60C3C}"/>
                  </a:ext>
                </a:extLst>
              </p:cNvPr>
              <p:cNvSpPr/>
              <p:nvPr/>
            </p:nvSpPr>
            <p:spPr>
              <a:xfrm>
                <a:off x="1771003" y="577967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8">
                <a:extLst>
                  <a:ext uri="{FF2B5EF4-FFF2-40B4-BE49-F238E27FC236}">
                    <a16:creationId xmlns:a16="http://schemas.microsoft.com/office/drawing/2014/main" id="{22A2B083-CE6E-46F0-9499-00E351F303EB}"/>
                  </a:ext>
                </a:extLst>
              </p:cNvPr>
              <p:cNvSpPr/>
              <p:nvPr/>
            </p:nvSpPr>
            <p:spPr>
              <a:xfrm>
                <a:off x="2056126" y="5763769"/>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9">
                <a:extLst>
                  <a:ext uri="{FF2B5EF4-FFF2-40B4-BE49-F238E27FC236}">
                    <a16:creationId xmlns:a16="http://schemas.microsoft.com/office/drawing/2014/main" id="{B767361E-E993-443B-B9ED-1D5B9B7301D0}"/>
                  </a:ext>
                </a:extLst>
              </p:cNvPr>
              <p:cNvSpPr/>
              <p:nvPr/>
            </p:nvSpPr>
            <p:spPr>
              <a:xfrm>
                <a:off x="2289239" y="5776206"/>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10">
                <a:extLst>
                  <a:ext uri="{FF2B5EF4-FFF2-40B4-BE49-F238E27FC236}">
                    <a16:creationId xmlns:a16="http://schemas.microsoft.com/office/drawing/2014/main" id="{E8E8065F-EB3A-42CF-ABBA-5DBCAC9252DF}"/>
                  </a:ext>
                </a:extLst>
              </p:cNvPr>
              <p:cNvSpPr/>
              <p:nvPr/>
            </p:nvSpPr>
            <p:spPr>
              <a:xfrm>
                <a:off x="2583424" y="5780685"/>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11">
                <a:extLst>
                  <a:ext uri="{FF2B5EF4-FFF2-40B4-BE49-F238E27FC236}">
                    <a16:creationId xmlns:a16="http://schemas.microsoft.com/office/drawing/2014/main" id="{5A3FE75E-A80D-4948-A7A2-4841CD88AA9E}"/>
                  </a:ext>
                </a:extLst>
              </p:cNvPr>
              <p:cNvSpPr/>
              <p:nvPr/>
            </p:nvSpPr>
            <p:spPr>
              <a:xfrm>
                <a:off x="2868547" y="5764776"/>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12">
                <a:extLst>
                  <a:ext uri="{FF2B5EF4-FFF2-40B4-BE49-F238E27FC236}">
                    <a16:creationId xmlns:a16="http://schemas.microsoft.com/office/drawing/2014/main" id="{1BCDD03C-B837-4B6D-BFF3-37E0BFF05B3F}"/>
                  </a:ext>
                </a:extLst>
              </p:cNvPr>
              <p:cNvSpPr/>
              <p:nvPr/>
            </p:nvSpPr>
            <p:spPr>
              <a:xfrm>
                <a:off x="3154459" y="5783293"/>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13">
                <a:extLst>
                  <a:ext uri="{FF2B5EF4-FFF2-40B4-BE49-F238E27FC236}">
                    <a16:creationId xmlns:a16="http://schemas.microsoft.com/office/drawing/2014/main" id="{29439CCD-6181-445A-B817-68C76E66532A}"/>
                  </a:ext>
                </a:extLst>
              </p:cNvPr>
              <p:cNvSpPr/>
              <p:nvPr/>
            </p:nvSpPr>
            <p:spPr>
              <a:xfrm>
                <a:off x="3448644" y="5787772"/>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14">
                <a:extLst>
                  <a:ext uri="{FF2B5EF4-FFF2-40B4-BE49-F238E27FC236}">
                    <a16:creationId xmlns:a16="http://schemas.microsoft.com/office/drawing/2014/main" id="{392EBA63-E9DF-4499-AA7E-F1546765CEC8}"/>
                  </a:ext>
                </a:extLst>
              </p:cNvPr>
              <p:cNvSpPr/>
              <p:nvPr/>
            </p:nvSpPr>
            <p:spPr>
              <a:xfrm>
                <a:off x="3733767" y="5771863"/>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15">
                <a:extLst>
                  <a:ext uri="{FF2B5EF4-FFF2-40B4-BE49-F238E27FC236}">
                    <a16:creationId xmlns:a16="http://schemas.microsoft.com/office/drawing/2014/main" id="{172A2FF4-EF0B-4AAF-8517-B265A021A2D5}"/>
                  </a:ext>
                </a:extLst>
              </p:cNvPr>
              <p:cNvSpPr/>
              <p:nvPr/>
            </p:nvSpPr>
            <p:spPr>
              <a:xfrm>
                <a:off x="3953001" y="576017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16">
                <a:extLst>
                  <a:ext uri="{FF2B5EF4-FFF2-40B4-BE49-F238E27FC236}">
                    <a16:creationId xmlns:a16="http://schemas.microsoft.com/office/drawing/2014/main" id="{5CAC3DC2-DFFE-4C8A-AB26-8B12FCEB7029}"/>
                  </a:ext>
                </a:extLst>
              </p:cNvPr>
              <p:cNvSpPr/>
              <p:nvPr/>
            </p:nvSpPr>
            <p:spPr>
              <a:xfrm>
                <a:off x="4247186" y="5764656"/>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17">
                <a:extLst>
                  <a:ext uri="{FF2B5EF4-FFF2-40B4-BE49-F238E27FC236}">
                    <a16:creationId xmlns:a16="http://schemas.microsoft.com/office/drawing/2014/main" id="{7018606B-D613-418D-835B-9962B9A7DEF5}"/>
                  </a:ext>
                </a:extLst>
              </p:cNvPr>
              <p:cNvSpPr/>
              <p:nvPr/>
            </p:nvSpPr>
            <p:spPr>
              <a:xfrm>
                <a:off x="4532309" y="574874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18">
                <a:extLst>
                  <a:ext uri="{FF2B5EF4-FFF2-40B4-BE49-F238E27FC236}">
                    <a16:creationId xmlns:a16="http://schemas.microsoft.com/office/drawing/2014/main" id="{F3314ACD-28E9-43C7-8AA6-E5D167229213}"/>
                  </a:ext>
                </a:extLst>
              </p:cNvPr>
              <p:cNvSpPr/>
              <p:nvPr/>
            </p:nvSpPr>
            <p:spPr>
              <a:xfrm>
                <a:off x="4765422" y="576118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19">
                <a:extLst>
                  <a:ext uri="{FF2B5EF4-FFF2-40B4-BE49-F238E27FC236}">
                    <a16:creationId xmlns:a16="http://schemas.microsoft.com/office/drawing/2014/main" id="{97F1FF27-F3A5-47E0-AF73-F09E0C2AE18E}"/>
                  </a:ext>
                </a:extLst>
              </p:cNvPr>
              <p:cNvSpPr/>
              <p:nvPr/>
            </p:nvSpPr>
            <p:spPr>
              <a:xfrm>
                <a:off x="5059607" y="576566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20">
                <a:extLst>
                  <a:ext uri="{FF2B5EF4-FFF2-40B4-BE49-F238E27FC236}">
                    <a16:creationId xmlns:a16="http://schemas.microsoft.com/office/drawing/2014/main" id="{43201144-EBEF-4811-99D4-971E17D14E5B}"/>
                  </a:ext>
                </a:extLst>
              </p:cNvPr>
              <p:cNvSpPr/>
              <p:nvPr/>
            </p:nvSpPr>
            <p:spPr>
              <a:xfrm>
                <a:off x="5344730" y="574975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21">
                <a:extLst>
                  <a:ext uri="{FF2B5EF4-FFF2-40B4-BE49-F238E27FC236}">
                    <a16:creationId xmlns:a16="http://schemas.microsoft.com/office/drawing/2014/main" id="{1538E844-336D-486D-BCB2-5A7D390E9AA3}"/>
                  </a:ext>
                </a:extLst>
              </p:cNvPr>
              <p:cNvSpPr/>
              <p:nvPr/>
            </p:nvSpPr>
            <p:spPr>
              <a:xfrm>
                <a:off x="5630642" y="5768272"/>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22">
                <a:extLst>
                  <a:ext uri="{FF2B5EF4-FFF2-40B4-BE49-F238E27FC236}">
                    <a16:creationId xmlns:a16="http://schemas.microsoft.com/office/drawing/2014/main" id="{BA005B01-25F8-4DB4-B957-2B930B6A06C0}"/>
                  </a:ext>
                </a:extLst>
              </p:cNvPr>
              <p:cNvSpPr/>
              <p:nvPr/>
            </p:nvSpPr>
            <p:spPr>
              <a:xfrm>
                <a:off x="5924827" y="5772751"/>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23">
                <a:extLst>
                  <a:ext uri="{FF2B5EF4-FFF2-40B4-BE49-F238E27FC236}">
                    <a16:creationId xmlns:a16="http://schemas.microsoft.com/office/drawing/2014/main" id="{AD337BB0-4483-44C2-B0CF-793BE4416EA6}"/>
                  </a:ext>
                </a:extLst>
              </p:cNvPr>
              <p:cNvSpPr/>
              <p:nvPr/>
            </p:nvSpPr>
            <p:spPr>
              <a:xfrm>
                <a:off x="6209950" y="5756842"/>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6" name="组合 85">
            <a:extLst>
              <a:ext uri="{FF2B5EF4-FFF2-40B4-BE49-F238E27FC236}">
                <a16:creationId xmlns:a16="http://schemas.microsoft.com/office/drawing/2014/main" id="{3588282C-8587-468A-820F-751E50E63124}"/>
              </a:ext>
            </a:extLst>
          </p:cNvPr>
          <p:cNvGrpSpPr/>
          <p:nvPr userDrawn="1"/>
        </p:nvGrpSpPr>
        <p:grpSpPr>
          <a:xfrm>
            <a:off x="10614658" y="4253167"/>
            <a:ext cx="879794" cy="1760063"/>
            <a:chOff x="6767210" y="3741013"/>
            <a:chExt cx="1326774" cy="2654264"/>
          </a:xfrm>
        </p:grpSpPr>
        <p:grpSp>
          <p:nvGrpSpPr>
            <p:cNvPr id="87" name="组合 86">
              <a:extLst>
                <a:ext uri="{FF2B5EF4-FFF2-40B4-BE49-F238E27FC236}">
                  <a16:creationId xmlns:a16="http://schemas.microsoft.com/office/drawing/2014/main" id="{136E911A-0668-4866-9492-A40E7C41ADA0}"/>
                </a:ext>
              </a:extLst>
            </p:cNvPr>
            <p:cNvGrpSpPr/>
            <p:nvPr/>
          </p:nvGrpSpPr>
          <p:grpSpPr>
            <a:xfrm>
              <a:off x="7194888" y="5867044"/>
              <a:ext cx="591885" cy="528233"/>
              <a:chOff x="7476634" y="3639423"/>
              <a:chExt cx="481170" cy="429425"/>
            </a:xfrm>
          </p:grpSpPr>
          <p:sp>
            <p:nvSpPr>
              <p:cNvPr id="101" name="任意多边形 395">
                <a:extLst>
                  <a:ext uri="{FF2B5EF4-FFF2-40B4-BE49-F238E27FC236}">
                    <a16:creationId xmlns:a16="http://schemas.microsoft.com/office/drawing/2014/main" id="{723340FF-2D60-4634-B6E0-CA2C32269B25}"/>
                  </a:ext>
                </a:extLst>
              </p:cNvPr>
              <p:cNvSpPr/>
              <p:nvPr/>
            </p:nvSpPr>
            <p:spPr>
              <a:xfrm>
                <a:off x="7577504" y="3639423"/>
                <a:ext cx="42605" cy="374717"/>
              </a:xfrm>
              <a:custGeom>
                <a:avLst/>
                <a:gdLst>
                  <a:gd name="connsiteX0" fmla="*/ 123825 w 123825"/>
                  <a:gd name="connsiteY0" fmla="*/ 0 h 504574"/>
                  <a:gd name="connsiteX1" fmla="*/ 85725 w 123825"/>
                  <a:gd name="connsiteY1" fmla="*/ 438150 h 504574"/>
                  <a:gd name="connsiteX2" fmla="*/ 0 w 123825"/>
                  <a:gd name="connsiteY2" fmla="*/ 495300 h 504574"/>
                  <a:gd name="connsiteX0" fmla="*/ 38100 w 38100"/>
                  <a:gd name="connsiteY0" fmla="*/ 0 h 438150"/>
                  <a:gd name="connsiteX1" fmla="*/ 0 w 38100"/>
                  <a:gd name="connsiteY1" fmla="*/ 438150 h 438150"/>
                </a:gdLst>
                <a:ahLst/>
                <a:cxnLst>
                  <a:cxn ang="0">
                    <a:pos x="connsiteX0" y="connsiteY0"/>
                  </a:cxn>
                  <a:cxn ang="0">
                    <a:pos x="connsiteX1" y="connsiteY1"/>
                  </a:cxn>
                </a:cxnLst>
                <a:rect l="l" t="t" r="r" b="b"/>
                <a:pathLst>
                  <a:path w="38100" h="438150">
                    <a:moveTo>
                      <a:pt x="38100" y="0"/>
                    </a:moveTo>
                    <a:cubicBezTo>
                      <a:pt x="29368" y="177800"/>
                      <a:pt x="20637" y="355600"/>
                      <a:pt x="0" y="43815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396">
                <a:extLst>
                  <a:ext uri="{FF2B5EF4-FFF2-40B4-BE49-F238E27FC236}">
                    <a16:creationId xmlns:a16="http://schemas.microsoft.com/office/drawing/2014/main" id="{9DA74444-C316-4453-8010-EE265472BAAF}"/>
                  </a:ext>
                </a:extLst>
              </p:cNvPr>
              <p:cNvSpPr/>
              <p:nvPr/>
            </p:nvSpPr>
            <p:spPr>
              <a:xfrm flipH="1">
                <a:off x="7799827" y="3668801"/>
                <a:ext cx="42605" cy="374716"/>
              </a:xfrm>
              <a:custGeom>
                <a:avLst/>
                <a:gdLst>
                  <a:gd name="connsiteX0" fmla="*/ 123825 w 123825"/>
                  <a:gd name="connsiteY0" fmla="*/ 0 h 504574"/>
                  <a:gd name="connsiteX1" fmla="*/ 85725 w 123825"/>
                  <a:gd name="connsiteY1" fmla="*/ 438150 h 504574"/>
                  <a:gd name="connsiteX2" fmla="*/ 0 w 123825"/>
                  <a:gd name="connsiteY2" fmla="*/ 495300 h 504574"/>
                  <a:gd name="connsiteX0" fmla="*/ 123825 w 123825"/>
                  <a:gd name="connsiteY0" fmla="*/ 0 h 498322"/>
                  <a:gd name="connsiteX1" fmla="*/ 85725 w 123825"/>
                  <a:gd name="connsiteY1" fmla="*/ 438150 h 498322"/>
                  <a:gd name="connsiteX2" fmla="*/ 0 w 123825"/>
                  <a:gd name="connsiteY2" fmla="*/ 495300 h 498322"/>
                  <a:gd name="connsiteX0" fmla="*/ 123825 w 123825"/>
                  <a:gd name="connsiteY0" fmla="*/ 0 h 490784"/>
                  <a:gd name="connsiteX1" fmla="*/ 85725 w 123825"/>
                  <a:gd name="connsiteY1" fmla="*/ 438150 h 490784"/>
                  <a:gd name="connsiteX2" fmla="*/ 0 w 123825"/>
                  <a:gd name="connsiteY2" fmla="*/ 474499 h 490784"/>
                  <a:gd name="connsiteX0" fmla="*/ 123825 w 123825"/>
                  <a:gd name="connsiteY0" fmla="*/ 0 h 490784"/>
                  <a:gd name="connsiteX1" fmla="*/ 85725 w 123825"/>
                  <a:gd name="connsiteY1" fmla="*/ 438150 h 490784"/>
                  <a:gd name="connsiteX2" fmla="*/ 0 w 123825"/>
                  <a:gd name="connsiteY2" fmla="*/ 474499 h 490784"/>
                  <a:gd name="connsiteX0" fmla="*/ 38100 w 38100"/>
                  <a:gd name="connsiteY0" fmla="*/ 0 h 438150"/>
                  <a:gd name="connsiteX1" fmla="*/ 0 w 38100"/>
                  <a:gd name="connsiteY1" fmla="*/ 438150 h 438150"/>
                </a:gdLst>
                <a:ahLst/>
                <a:cxnLst>
                  <a:cxn ang="0">
                    <a:pos x="connsiteX0" y="connsiteY0"/>
                  </a:cxn>
                  <a:cxn ang="0">
                    <a:pos x="connsiteX1" y="connsiteY1"/>
                  </a:cxn>
                </a:cxnLst>
                <a:rect l="l" t="t" r="r" b="b"/>
                <a:pathLst>
                  <a:path w="38100" h="438150">
                    <a:moveTo>
                      <a:pt x="38100" y="0"/>
                    </a:moveTo>
                    <a:cubicBezTo>
                      <a:pt x="29368" y="177800"/>
                      <a:pt x="20638" y="359067"/>
                      <a:pt x="0" y="43815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45">
                <a:extLst>
                  <a:ext uri="{FF2B5EF4-FFF2-40B4-BE49-F238E27FC236}">
                    <a16:creationId xmlns:a16="http://schemas.microsoft.com/office/drawing/2014/main" id="{2A5C9194-E725-4789-BD49-4A1950FB4335}"/>
                  </a:ext>
                </a:extLst>
              </p:cNvPr>
              <p:cNvSpPr/>
              <p:nvPr/>
            </p:nvSpPr>
            <p:spPr>
              <a:xfrm>
                <a:off x="7476634" y="4017230"/>
                <a:ext cx="125907" cy="47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45">
                <a:extLst>
                  <a:ext uri="{FF2B5EF4-FFF2-40B4-BE49-F238E27FC236}">
                    <a16:creationId xmlns:a16="http://schemas.microsoft.com/office/drawing/2014/main" id="{F0A36A18-BE4B-4A99-8977-C16AFFD82C1B}"/>
                  </a:ext>
                </a:extLst>
              </p:cNvPr>
              <p:cNvSpPr/>
              <p:nvPr/>
            </p:nvSpPr>
            <p:spPr>
              <a:xfrm flipH="1">
                <a:off x="7831897" y="4021782"/>
                <a:ext cx="125907" cy="47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8" name="组合 87">
              <a:extLst>
                <a:ext uri="{FF2B5EF4-FFF2-40B4-BE49-F238E27FC236}">
                  <a16:creationId xmlns:a16="http://schemas.microsoft.com/office/drawing/2014/main" id="{8B60A299-1565-4058-A366-40157D91728C}"/>
                </a:ext>
              </a:extLst>
            </p:cNvPr>
            <p:cNvGrpSpPr/>
            <p:nvPr/>
          </p:nvGrpSpPr>
          <p:grpSpPr>
            <a:xfrm>
              <a:off x="6820398" y="4219446"/>
              <a:ext cx="1273586" cy="1679873"/>
              <a:chOff x="898841" y="4378575"/>
              <a:chExt cx="1032961" cy="1362486"/>
            </a:xfrm>
          </p:grpSpPr>
          <p:sp>
            <p:nvSpPr>
              <p:cNvPr id="92" name="任意多边形 386">
                <a:extLst>
                  <a:ext uri="{FF2B5EF4-FFF2-40B4-BE49-F238E27FC236}">
                    <a16:creationId xmlns:a16="http://schemas.microsoft.com/office/drawing/2014/main" id="{76A79247-82A2-4C35-A60F-75341FD445CF}"/>
                  </a:ext>
                </a:extLst>
              </p:cNvPr>
              <p:cNvSpPr/>
              <p:nvPr/>
            </p:nvSpPr>
            <p:spPr>
              <a:xfrm>
                <a:off x="1164228" y="5011165"/>
                <a:ext cx="584582" cy="729896"/>
              </a:xfrm>
              <a:custGeom>
                <a:avLst/>
                <a:gdLst>
                  <a:gd name="connsiteX0" fmla="*/ 175696 w 939708"/>
                  <a:gd name="connsiteY0" fmla="*/ 77322 h 848052"/>
                  <a:gd name="connsiteX1" fmla="*/ 93503 w 939708"/>
                  <a:gd name="connsiteY1" fmla="*/ 313627 h 848052"/>
                  <a:gd name="connsiteX2" fmla="*/ 52406 w 939708"/>
                  <a:gd name="connsiteY2" fmla="*/ 775964 h 848052"/>
                  <a:gd name="connsiteX3" fmla="*/ 874339 w 939708"/>
                  <a:gd name="connsiteY3" fmla="*/ 786239 h 848052"/>
                  <a:gd name="connsiteX4" fmla="*/ 853791 w 939708"/>
                  <a:gd name="connsiteY4" fmla="*/ 190337 h 848052"/>
                  <a:gd name="connsiteX5" fmla="*/ 576388 w 939708"/>
                  <a:gd name="connsiteY5" fmla="*/ 5403 h 848052"/>
                  <a:gd name="connsiteX6" fmla="*/ 175696 w 939708"/>
                  <a:gd name="connsiteY6" fmla="*/ 77322 h 848052"/>
                  <a:gd name="connsiteX0" fmla="*/ 135695 w 899707"/>
                  <a:gd name="connsiteY0" fmla="*/ 77322 h 848052"/>
                  <a:gd name="connsiteX1" fmla="*/ 53502 w 899707"/>
                  <a:gd name="connsiteY1" fmla="*/ 313627 h 848052"/>
                  <a:gd name="connsiteX2" fmla="*/ 12405 w 899707"/>
                  <a:gd name="connsiteY2" fmla="*/ 775964 h 848052"/>
                  <a:gd name="connsiteX3" fmla="*/ 834338 w 899707"/>
                  <a:gd name="connsiteY3" fmla="*/ 786239 h 848052"/>
                  <a:gd name="connsiteX4" fmla="*/ 813790 w 899707"/>
                  <a:gd name="connsiteY4" fmla="*/ 190337 h 848052"/>
                  <a:gd name="connsiteX5" fmla="*/ 536387 w 899707"/>
                  <a:gd name="connsiteY5" fmla="*/ 5403 h 848052"/>
                  <a:gd name="connsiteX6" fmla="*/ 135695 w 899707"/>
                  <a:gd name="connsiteY6" fmla="*/ 77322 h 848052"/>
                  <a:gd name="connsiteX0" fmla="*/ 197100 w 961112"/>
                  <a:gd name="connsiteY0" fmla="*/ 77919 h 846422"/>
                  <a:gd name="connsiteX1" fmla="*/ 53262 w 961112"/>
                  <a:gd name="connsiteY1" fmla="*/ 355320 h 846422"/>
                  <a:gd name="connsiteX2" fmla="*/ 73810 w 961112"/>
                  <a:gd name="connsiteY2" fmla="*/ 776561 h 846422"/>
                  <a:gd name="connsiteX3" fmla="*/ 895743 w 961112"/>
                  <a:gd name="connsiteY3" fmla="*/ 786836 h 846422"/>
                  <a:gd name="connsiteX4" fmla="*/ 875195 w 961112"/>
                  <a:gd name="connsiteY4" fmla="*/ 190934 h 846422"/>
                  <a:gd name="connsiteX5" fmla="*/ 597792 w 961112"/>
                  <a:gd name="connsiteY5" fmla="*/ 6000 h 846422"/>
                  <a:gd name="connsiteX6" fmla="*/ 197100 w 961112"/>
                  <a:gd name="connsiteY6" fmla="*/ 77919 h 846422"/>
                  <a:gd name="connsiteX0" fmla="*/ 197100 w 961112"/>
                  <a:gd name="connsiteY0" fmla="*/ 77919 h 846422"/>
                  <a:gd name="connsiteX1" fmla="*/ 53262 w 961112"/>
                  <a:gd name="connsiteY1" fmla="*/ 355320 h 846422"/>
                  <a:gd name="connsiteX2" fmla="*/ 73810 w 961112"/>
                  <a:gd name="connsiteY2" fmla="*/ 776561 h 846422"/>
                  <a:gd name="connsiteX3" fmla="*/ 895743 w 961112"/>
                  <a:gd name="connsiteY3" fmla="*/ 786836 h 846422"/>
                  <a:gd name="connsiteX4" fmla="*/ 875195 w 961112"/>
                  <a:gd name="connsiteY4" fmla="*/ 190934 h 846422"/>
                  <a:gd name="connsiteX5" fmla="*/ 597792 w 961112"/>
                  <a:gd name="connsiteY5" fmla="*/ 6000 h 846422"/>
                  <a:gd name="connsiteX6" fmla="*/ 197100 w 961112"/>
                  <a:gd name="connsiteY6" fmla="*/ 77919 h 846422"/>
                  <a:gd name="connsiteX0" fmla="*/ 159512 w 923524"/>
                  <a:gd name="connsiteY0" fmla="*/ 77919 h 837322"/>
                  <a:gd name="connsiteX1" fmla="*/ 15674 w 923524"/>
                  <a:gd name="connsiteY1" fmla="*/ 355320 h 837322"/>
                  <a:gd name="connsiteX2" fmla="*/ 36222 w 923524"/>
                  <a:gd name="connsiteY2" fmla="*/ 776561 h 837322"/>
                  <a:gd name="connsiteX3" fmla="*/ 858155 w 923524"/>
                  <a:gd name="connsiteY3" fmla="*/ 786836 h 837322"/>
                  <a:gd name="connsiteX4" fmla="*/ 837607 w 923524"/>
                  <a:gd name="connsiteY4" fmla="*/ 190934 h 837322"/>
                  <a:gd name="connsiteX5" fmla="*/ 560204 w 923524"/>
                  <a:gd name="connsiteY5" fmla="*/ 6000 h 837322"/>
                  <a:gd name="connsiteX6" fmla="*/ 159512 w 923524"/>
                  <a:gd name="connsiteY6" fmla="*/ 77919 h 837322"/>
                  <a:gd name="connsiteX0" fmla="*/ 159512 w 923524"/>
                  <a:gd name="connsiteY0" fmla="*/ 136669 h 896072"/>
                  <a:gd name="connsiteX1" fmla="*/ 15674 w 923524"/>
                  <a:gd name="connsiteY1" fmla="*/ 414070 h 896072"/>
                  <a:gd name="connsiteX2" fmla="*/ 36222 w 923524"/>
                  <a:gd name="connsiteY2" fmla="*/ 835311 h 896072"/>
                  <a:gd name="connsiteX3" fmla="*/ 858155 w 923524"/>
                  <a:gd name="connsiteY3" fmla="*/ 845586 h 896072"/>
                  <a:gd name="connsiteX4" fmla="*/ 837607 w 923524"/>
                  <a:gd name="connsiteY4" fmla="*/ 249684 h 896072"/>
                  <a:gd name="connsiteX5" fmla="*/ 436914 w 923524"/>
                  <a:gd name="connsiteY5" fmla="*/ 3105 h 896072"/>
                  <a:gd name="connsiteX6" fmla="*/ 159512 w 923524"/>
                  <a:gd name="connsiteY6" fmla="*/ 136669 h 896072"/>
                  <a:gd name="connsiteX0" fmla="*/ 436914 w 923524"/>
                  <a:gd name="connsiteY0" fmla="*/ 3105 h 896072"/>
                  <a:gd name="connsiteX1" fmla="*/ 159512 w 923524"/>
                  <a:gd name="connsiteY1" fmla="*/ 136669 h 896072"/>
                  <a:gd name="connsiteX2" fmla="*/ 15674 w 923524"/>
                  <a:gd name="connsiteY2" fmla="*/ 414070 h 896072"/>
                  <a:gd name="connsiteX3" fmla="*/ 36222 w 923524"/>
                  <a:gd name="connsiteY3" fmla="*/ 835311 h 896072"/>
                  <a:gd name="connsiteX4" fmla="*/ 858155 w 923524"/>
                  <a:gd name="connsiteY4" fmla="*/ 845586 h 896072"/>
                  <a:gd name="connsiteX5" fmla="*/ 837607 w 923524"/>
                  <a:gd name="connsiteY5" fmla="*/ 249684 h 896072"/>
                  <a:gd name="connsiteX6" fmla="*/ 528354 w 923524"/>
                  <a:gd name="connsiteY6" fmla="*/ 94545 h 896072"/>
                  <a:gd name="connsiteX0" fmla="*/ 436914 w 923524"/>
                  <a:gd name="connsiteY0" fmla="*/ 3105 h 896072"/>
                  <a:gd name="connsiteX1" fmla="*/ 159512 w 923524"/>
                  <a:gd name="connsiteY1" fmla="*/ 136669 h 896072"/>
                  <a:gd name="connsiteX2" fmla="*/ 15674 w 923524"/>
                  <a:gd name="connsiteY2" fmla="*/ 414070 h 896072"/>
                  <a:gd name="connsiteX3" fmla="*/ 36222 w 923524"/>
                  <a:gd name="connsiteY3" fmla="*/ 835311 h 896072"/>
                  <a:gd name="connsiteX4" fmla="*/ 858155 w 923524"/>
                  <a:gd name="connsiteY4" fmla="*/ 845586 h 896072"/>
                  <a:gd name="connsiteX5" fmla="*/ 837607 w 923524"/>
                  <a:gd name="connsiteY5" fmla="*/ 249684 h 896072"/>
                  <a:gd name="connsiteX6" fmla="*/ 620821 w 923524"/>
                  <a:gd name="connsiteY6" fmla="*/ 63722 h 89607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20821 w 923524"/>
                  <a:gd name="connsiteY6" fmla="*/ 4378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20821 w 923524"/>
                  <a:gd name="connsiteY6" fmla="*/ 4378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16913 w 923524"/>
                  <a:gd name="connsiteY6" fmla="*/ 861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16913 w 923524"/>
                  <a:gd name="connsiteY6" fmla="*/ 8612 h 876132"/>
                  <a:gd name="connsiteX0" fmla="*/ 351839 w 920642"/>
                  <a:gd name="connsiteY0" fmla="*/ 2650 h 875069"/>
                  <a:gd name="connsiteX1" fmla="*/ 113646 w 920642"/>
                  <a:gd name="connsiteY1" fmla="*/ 150835 h 875069"/>
                  <a:gd name="connsiteX2" fmla="*/ 12792 w 920642"/>
                  <a:gd name="connsiteY2" fmla="*/ 393067 h 875069"/>
                  <a:gd name="connsiteX3" fmla="*/ 33340 w 920642"/>
                  <a:gd name="connsiteY3" fmla="*/ 814308 h 875069"/>
                  <a:gd name="connsiteX4" fmla="*/ 855273 w 920642"/>
                  <a:gd name="connsiteY4" fmla="*/ 824583 h 875069"/>
                  <a:gd name="connsiteX5" fmla="*/ 834725 w 920642"/>
                  <a:gd name="connsiteY5" fmla="*/ 228681 h 875069"/>
                  <a:gd name="connsiteX6" fmla="*/ 614031 w 920642"/>
                  <a:gd name="connsiteY6" fmla="*/ 7549 h 875069"/>
                  <a:gd name="connsiteX0" fmla="*/ 351839 w 920642"/>
                  <a:gd name="connsiteY0" fmla="*/ 3022 h 875441"/>
                  <a:gd name="connsiteX1" fmla="*/ 113646 w 920642"/>
                  <a:gd name="connsiteY1" fmla="*/ 151207 h 875441"/>
                  <a:gd name="connsiteX2" fmla="*/ 12792 w 920642"/>
                  <a:gd name="connsiteY2" fmla="*/ 393439 h 875441"/>
                  <a:gd name="connsiteX3" fmla="*/ 33340 w 920642"/>
                  <a:gd name="connsiteY3" fmla="*/ 814680 h 875441"/>
                  <a:gd name="connsiteX4" fmla="*/ 855273 w 920642"/>
                  <a:gd name="connsiteY4" fmla="*/ 824955 h 875441"/>
                  <a:gd name="connsiteX5" fmla="*/ 834725 w 920642"/>
                  <a:gd name="connsiteY5" fmla="*/ 229053 h 875441"/>
                  <a:gd name="connsiteX6" fmla="*/ 614031 w 920642"/>
                  <a:gd name="connsiteY6" fmla="*/ 7921 h 875441"/>
                  <a:gd name="connsiteX0" fmla="*/ 350820 w 919623"/>
                  <a:gd name="connsiteY0" fmla="*/ 2727 h 875146"/>
                  <a:gd name="connsiteX1" fmla="*/ 96996 w 919623"/>
                  <a:gd name="connsiteY1" fmla="*/ 162635 h 875146"/>
                  <a:gd name="connsiteX2" fmla="*/ 11773 w 919623"/>
                  <a:gd name="connsiteY2" fmla="*/ 393144 h 875146"/>
                  <a:gd name="connsiteX3" fmla="*/ 32321 w 919623"/>
                  <a:gd name="connsiteY3" fmla="*/ 814385 h 875146"/>
                  <a:gd name="connsiteX4" fmla="*/ 854254 w 919623"/>
                  <a:gd name="connsiteY4" fmla="*/ 824660 h 875146"/>
                  <a:gd name="connsiteX5" fmla="*/ 833706 w 919623"/>
                  <a:gd name="connsiteY5" fmla="*/ 228758 h 875146"/>
                  <a:gd name="connsiteX6" fmla="*/ 613012 w 919623"/>
                  <a:gd name="connsiteY6" fmla="*/ 7626 h 875146"/>
                  <a:gd name="connsiteX0" fmla="*/ 274603 w 919623"/>
                  <a:gd name="connsiteY0" fmla="*/ 37721 h 867520"/>
                  <a:gd name="connsiteX1" fmla="*/ 96996 w 919623"/>
                  <a:gd name="connsiteY1" fmla="*/ 155009 h 867520"/>
                  <a:gd name="connsiteX2" fmla="*/ 11773 w 919623"/>
                  <a:gd name="connsiteY2" fmla="*/ 385518 h 867520"/>
                  <a:gd name="connsiteX3" fmla="*/ 32321 w 919623"/>
                  <a:gd name="connsiteY3" fmla="*/ 806759 h 867520"/>
                  <a:gd name="connsiteX4" fmla="*/ 854254 w 919623"/>
                  <a:gd name="connsiteY4" fmla="*/ 817034 h 867520"/>
                  <a:gd name="connsiteX5" fmla="*/ 833706 w 919623"/>
                  <a:gd name="connsiteY5" fmla="*/ 221132 h 867520"/>
                  <a:gd name="connsiteX6" fmla="*/ 613012 w 919623"/>
                  <a:gd name="connsiteY6" fmla="*/ 0 h 867520"/>
                  <a:gd name="connsiteX0" fmla="*/ 274603 w 919623"/>
                  <a:gd name="connsiteY0" fmla="*/ 9308 h 867520"/>
                  <a:gd name="connsiteX1" fmla="*/ 96996 w 919623"/>
                  <a:gd name="connsiteY1" fmla="*/ 155009 h 867520"/>
                  <a:gd name="connsiteX2" fmla="*/ 11773 w 919623"/>
                  <a:gd name="connsiteY2" fmla="*/ 385518 h 867520"/>
                  <a:gd name="connsiteX3" fmla="*/ 32321 w 919623"/>
                  <a:gd name="connsiteY3" fmla="*/ 806759 h 867520"/>
                  <a:gd name="connsiteX4" fmla="*/ 854254 w 919623"/>
                  <a:gd name="connsiteY4" fmla="*/ 817034 h 867520"/>
                  <a:gd name="connsiteX5" fmla="*/ 833706 w 919623"/>
                  <a:gd name="connsiteY5" fmla="*/ 221132 h 867520"/>
                  <a:gd name="connsiteX6" fmla="*/ 613012 w 919623"/>
                  <a:gd name="connsiteY6"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876" h="867520">
                    <a:moveTo>
                      <a:pt x="286856" y="9308"/>
                    </a:moveTo>
                    <a:cubicBezTo>
                      <a:pt x="116194" y="76161"/>
                      <a:pt x="64406" y="252610"/>
                      <a:pt x="24026" y="385518"/>
                    </a:cubicBezTo>
                    <a:cubicBezTo>
                      <a:pt x="-16354" y="518426"/>
                      <a:pt x="-3372" y="765662"/>
                      <a:pt x="44574" y="806759"/>
                    </a:cubicBezTo>
                    <a:cubicBezTo>
                      <a:pt x="92520" y="847856"/>
                      <a:pt x="732943" y="914638"/>
                      <a:pt x="866507" y="817034"/>
                    </a:cubicBezTo>
                    <a:cubicBezTo>
                      <a:pt x="1000071" y="719430"/>
                      <a:pt x="895618" y="351271"/>
                      <a:pt x="845959" y="221132"/>
                    </a:cubicBezTo>
                    <a:cubicBezTo>
                      <a:pt x="796300" y="90993"/>
                      <a:pt x="746730" y="42431"/>
                      <a:pt x="625265" y="0"/>
                    </a:cubicBezTo>
                  </a:path>
                </a:pathLst>
              </a:custGeom>
              <a:solidFill>
                <a:schemeClr val="accent6">
                  <a:lumMod val="40000"/>
                  <a:lumOff val="60000"/>
                </a:schemeClr>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任意多边形 387">
                <a:extLst>
                  <a:ext uri="{FF2B5EF4-FFF2-40B4-BE49-F238E27FC236}">
                    <a16:creationId xmlns:a16="http://schemas.microsoft.com/office/drawing/2014/main" id="{484D1B29-4CCE-45F8-967C-006C4706D7AC}"/>
                  </a:ext>
                </a:extLst>
              </p:cNvPr>
              <p:cNvSpPr/>
              <p:nvPr/>
            </p:nvSpPr>
            <p:spPr>
              <a:xfrm>
                <a:off x="1319148" y="4603556"/>
                <a:ext cx="7200" cy="72000"/>
              </a:xfrm>
              <a:custGeom>
                <a:avLst/>
                <a:gdLst>
                  <a:gd name="connsiteX0" fmla="*/ 0 w 9525"/>
                  <a:gd name="connsiteY0" fmla="*/ 104775 h 104775"/>
                  <a:gd name="connsiteX1" fmla="*/ 9525 w 9525"/>
                  <a:gd name="connsiteY1" fmla="*/ 0 h 104775"/>
                </a:gdLst>
                <a:ahLst/>
                <a:cxnLst>
                  <a:cxn ang="0">
                    <a:pos x="connsiteX0" y="connsiteY0"/>
                  </a:cxn>
                  <a:cxn ang="0">
                    <a:pos x="connsiteX1" y="connsiteY1"/>
                  </a:cxn>
                </a:cxnLst>
                <a:rect l="l" t="t" r="r" b="b"/>
                <a:pathLst>
                  <a:path w="9525" h="104775">
                    <a:moveTo>
                      <a:pt x="0" y="104775"/>
                    </a:moveTo>
                    <a:lnTo>
                      <a:pt x="952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388">
                <a:extLst>
                  <a:ext uri="{FF2B5EF4-FFF2-40B4-BE49-F238E27FC236}">
                    <a16:creationId xmlns:a16="http://schemas.microsoft.com/office/drawing/2014/main" id="{44D1A0B1-952B-454D-AA7E-940B636B2BB3}"/>
                  </a:ext>
                </a:extLst>
              </p:cNvPr>
              <p:cNvSpPr/>
              <p:nvPr/>
            </p:nvSpPr>
            <p:spPr>
              <a:xfrm>
                <a:off x="1529509" y="4603556"/>
                <a:ext cx="7200" cy="72000"/>
              </a:xfrm>
              <a:custGeom>
                <a:avLst/>
                <a:gdLst>
                  <a:gd name="connsiteX0" fmla="*/ 0 w 9525"/>
                  <a:gd name="connsiteY0" fmla="*/ 104775 h 104775"/>
                  <a:gd name="connsiteX1" fmla="*/ 9525 w 9525"/>
                  <a:gd name="connsiteY1" fmla="*/ 0 h 104775"/>
                </a:gdLst>
                <a:ahLst/>
                <a:cxnLst>
                  <a:cxn ang="0">
                    <a:pos x="connsiteX0" y="connsiteY0"/>
                  </a:cxn>
                  <a:cxn ang="0">
                    <a:pos x="connsiteX1" y="connsiteY1"/>
                  </a:cxn>
                </a:cxnLst>
                <a:rect l="l" t="t" r="r" b="b"/>
                <a:pathLst>
                  <a:path w="9525" h="104775">
                    <a:moveTo>
                      <a:pt x="0" y="104775"/>
                    </a:moveTo>
                    <a:lnTo>
                      <a:pt x="952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389">
                <a:extLst>
                  <a:ext uri="{FF2B5EF4-FFF2-40B4-BE49-F238E27FC236}">
                    <a16:creationId xmlns:a16="http://schemas.microsoft.com/office/drawing/2014/main" id="{51D5B650-AC2B-4A39-902D-D9EB619EEF82}"/>
                  </a:ext>
                </a:extLst>
              </p:cNvPr>
              <p:cNvSpPr/>
              <p:nvPr/>
            </p:nvSpPr>
            <p:spPr>
              <a:xfrm rot="18663331">
                <a:off x="1594840" y="4756904"/>
                <a:ext cx="400050" cy="273874"/>
              </a:xfrm>
              <a:custGeom>
                <a:avLst/>
                <a:gdLst>
                  <a:gd name="connsiteX0" fmla="*/ 0 w 400050"/>
                  <a:gd name="connsiteY0" fmla="*/ 171450 h 273874"/>
                  <a:gd name="connsiteX1" fmla="*/ 285750 w 400050"/>
                  <a:gd name="connsiteY1" fmla="*/ 266700 h 273874"/>
                  <a:gd name="connsiteX2" fmla="*/ 400050 w 400050"/>
                  <a:gd name="connsiteY2" fmla="*/ 0 h 273874"/>
                </a:gdLst>
                <a:ahLst/>
                <a:cxnLst>
                  <a:cxn ang="0">
                    <a:pos x="connsiteX0" y="connsiteY0"/>
                  </a:cxn>
                  <a:cxn ang="0">
                    <a:pos x="connsiteX1" y="connsiteY1"/>
                  </a:cxn>
                  <a:cxn ang="0">
                    <a:pos x="connsiteX2" y="connsiteY2"/>
                  </a:cxn>
                </a:cxnLst>
                <a:rect l="l" t="t" r="r" b="b"/>
                <a:pathLst>
                  <a:path w="400050" h="273874">
                    <a:moveTo>
                      <a:pt x="0" y="171450"/>
                    </a:moveTo>
                    <a:cubicBezTo>
                      <a:pt x="109537" y="233362"/>
                      <a:pt x="219075" y="295275"/>
                      <a:pt x="285750" y="266700"/>
                    </a:cubicBezTo>
                    <a:cubicBezTo>
                      <a:pt x="352425" y="238125"/>
                      <a:pt x="376237" y="119062"/>
                      <a:pt x="400050" y="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45">
                <a:extLst>
                  <a:ext uri="{FF2B5EF4-FFF2-40B4-BE49-F238E27FC236}">
                    <a16:creationId xmlns:a16="http://schemas.microsoft.com/office/drawing/2014/main" id="{EAB47DAE-C15D-4DCF-9B90-BBA1F7408748}"/>
                  </a:ext>
                </a:extLst>
              </p:cNvPr>
              <p:cNvSpPr/>
              <p:nvPr/>
            </p:nvSpPr>
            <p:spPr>
              <a:xfrm rot="1591447" flipH="1">
                <a:off x="1107367" y="5411188"/>
                <a:ext cx="45720" cy="88274"/>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7" name="椭圆 45">
                <a:extLst>
                  <a:ext uri="{FF2B5EF4-FFF2-40B4-BE49-F238E27FC236}">
                    <a16:creationId xmlns:a16="http://schemas.microsoft.com/office/drawing/2014/main" id="{D9675C6F-6793-4B6E-A2C8-5EA6BF1FE9A4}"/>
                  </a:ext>
                </a:extLst>
              </p:cNvPr>
              <p:cNvSpPr/>
              <p:nvPr/>
            </p:nvSpPr>
            <p:spPr>
              <a:xfrm rot="20035436">
                <a:off x="1772937" y="4525881"/>
                <a:ext cx="51566" cy="122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任意多边形 392">
                <a:extLst>
                  <a:ext uri="{FF2B5EF4-FFF2-40B4-BE49-F238E27FC236}">
                    <a16:creationId xmlns:a16="http://schemas.microsoft.com/office/drawing/2014/main" id="{FD1AEE34-F998-4E1F-8911-F2A68C410C85}"/>
                  </a:ext>
                </a:extLst>
              </p:cNvPr>
              <p:cNvSpPr/>
              <p:nvPr/>
            </p:nvSpPr>
            <p:spPr>
              <a:xfrm>
                <a:off x="898841" y="5029200"/>
                <a:ext cx="358459" cy="389965"/>
              </a:xfrm>
              <a:custGeom>
                <a:avLst/>
                <a:gdLst>
                  <a:gd name="connsiteX0" fmla="*/ 358459 w 358459"/>
                  <a:gd name="connsiteY0" fmla="*/ 0 h 389965"/>
                  <a:gd name="connsiteX1" fmla="*/ 2112 w 358459"/>
                  <a:gd name="connsiteY1" fmla="*/ 161365 h 389965"/>
                  <a:gd name="connsiteX2" fmla="*/ 237435 w 358459"/>
                  <a:gd name="connsiteY2" fmla="*/ 389965 h 389965"/>
                </a:gdLst>
                <a:ahLst/>
                <a:cxnLst>
                  <a:cxn ang="0">
                    <a:pos x="connsiteX0" y="connsiteY0"/>
                  </a:cxn>
                  <a:cxn ang="0">
                    <a:pos x="connsiteX1" y="connsiteY1"/>
                  </a:cxn>
                  <a:cxn ang="0">
                    <a:pos x="connsiteX2" y="connsiteY2"/>
                  </a:cxn>
                </a:cxnLst>
                <a:rect l="l" t="t" r="r" b="b"/>
                <a:pathLst>
                  <a:path w="358459" h="389965">
                    <a:moveTo>
                      <a:pt x="358459" y="0"/>
                    </a:moveTo>
                    <a:cubicBezTo>
                      <a:pt x="190371" y="48185"/>
                      <a:pt x="22283" y="96371"/>
                      <a:pt x="2112" y="161365"/>
                    </a:cubicBezTo>
                    <a:cubicBezTo>
                      <a:pt x="-18059" y="226359"/>
                      <a:pt x="109688" y="308162"/>
                      <a:pt x="237435" y="389965"/>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45">
                <a:extLst>
                  <a:ext uri="{FF2B5EF4-FFF2-40B4-BE49-F238E27FC236}">
                    <a16:creationId xmlns:a16="http://schemas.microsoft.com/office/drawing/2014/main" id="{82B9286E-E903-405B-B4EA-1DC64B157146}"/>
                  </a:ext>
                </a:extLst>
              </p:cNvPr>
              <p:cNvSpPr/>
              <p:nvPr/>
            </p:nvSpPr>
            <p:spPr>
              <a:xfrm rot="1115463" flipH="1">
                <a:off x="1415361" y="4821901"/>
                <a:ext cx="59358" cy="68023"/>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 name="connsiteX0" fmla="*/ 1 w 120325"/>
                  <a:gd name="connsiteY0" fmla="*/ 39926 h 132517"/>
                  <a:gd name="connsiteX1" fmla="*/ 37870 w 120325"/>
                  <a:gd name="connsiteY1" fmla="*/ 67 h 132517"/>
                  <a:gd name="connsiteX2" fmla="*/ 75739 w 120325"/>
                  <a:gd name="connsiteY2" fmla="*/ 39926 h 132517"/>
                  <a:gd name="connsiteX3" fmla="*/ 37870 w 120325"/>
                  <a:gd name="connsiteY3" fmla="*/ 79785 h 132517"/>
                  <a:gd name="connsiteX4" fmla="*/ 120326 w 120325"/>
                  <a:gd name="connsiteY4" fmla="*/ 132517 h 132517"/>
                  <a:gd name="connsiteX0" fmla="*/ 0 w 78107"/>
                  <a:gd name="connsiteY0" fmla="*/ 39926 h 79785"/>
                  <a:gd name="connsiteX1" fmla="*/ 37869 w 78107"/>
                  <a:gd name="connsiteY1" fmla="*/ 67 h 79785"/>
                  <a:gd name="connsiteX2" fmla="*/ 75738 w 78107"/>
                  <a:gd name="connsiteY2" fmla="*/ 39926 h 79785"/>
                  <a:gd name="connsiteX3" fmla="*/ 37869 w 78107"/>
                  <a:gd name="connsiteY3" fmla="*/ 79785 h 79785"/>
                  <a:gd name="connsiteX0" fmla="*/ 0 w 78108"/>
                  <a:gd name="connsiteY0" fmla="*/ 39926 h 68879"/>
                  <a:gd name="connsiteX1" fmla="*/ 37869 w 78108"/>
                  <a:gd name="connsiteY1" fmla="*/ 67 h 68879"/>
                  <a:gd name="connsiteX2" fmla="*/ 75738 w 78108"/>
                  <a:gd name="connsiteY2" fmla="*/ 39926 h 68879"/>
                  <a:gd name="connsiteX3" fmla="*/ 8441 w 78108"/>
                  <a:gd name="connsiteY3" fmla="*/ 68879 h 68879"/>
                </a:gdLst>
                <a:ahLst/>
                <a:cxnLst>
                  <a:cxn ang="0">
                    <a:pos x="connsiteX0" y="connsiteY0"/>
                  </a:cxn>
                  <a:cxn ang="0">
                    <a:pos x="connsiteX1" y="connsiteY1"/>
                  </a:cxn>
                  <a:cxn ang="0">
                    <a:pos x="connsiteX2" y="connsiteY2"/>
                  </a:cxn>
                  <a:cxn ang="0">
                    <a:pos x="connsiteX3" y="connsiteY3"/>
                  </a:cxn>
                </a:cxnLst>
                <a:rect l="l" t="t" r="r" b="b"/>
                <a:pathLst>
                  <a:path w="78108" h="68879">
                    <a:moveTo>
                      <a:pt x="0" y="39926"/>
                    </a:moveTo>
                    <a:cubicBezTo>
                      <a:pt x="7115" y="-3436"/>
                      <a:pt x="16955" y="67"/>
                      <a:pt x="37869" y="67"/>
                    </a:cubicBezTo>
                    <a:cubicBezTo>
                      <a:pt x="58783" y="67"/>
                      <a:pt x="86412" y="17912"/>
                      <a:pt x="75738" y="39926"/>
                    </a:cubicBezTo>
                    <a:cubicBezTo>
                      <a:pt x="75738" y="61940"/>
                      <a:pt x="29355" y="68879"/>
                      <a:pt x="8441" y="68879"/>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0" name="椭圆 31">
                <a:extLst>
                  <a:ext uri="{FF2B5EF4-FFF2-40B4-BE49-F238E27FC236}">
                    <a16:creationId xmlns:a16="http://schemas.microsoft.com/office/drawing/2014/main" id="{9BAB440F-4355-49F8-BD23-1AA902C071F8}"/>
                  </a:ext>
                </a:extLst>
              </p:cNvPr>
              <p:cNvSpPr/>
              <p:nvPr/>
            </p:nvSpPr>
            <p:spPr>
              <a:xfrm>
                <a:off x="1112387" y="4378575"/>
                <a:ext cx="660438" cy="65385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9" name="组合 88">
              <a:extLst>
                <a:ext uri="{FF2B5EF4-FFF2-40B4-BE49-F238E27FC236}">
                  <a16:creationId xmlns:a16="http://schemas.microsoft.com/office/drawing/2014/main" id="{74C86FB4-F17A-4700-9C49-B9CF65C27A5F}"/>
                </a:ext>
              </a:extLst>
            </p:cNvPr>
            <p:cNvGrpSpPr/>
            <p:nvPr/>
          </p:nvGrpSpPr>
          <p:grpSpPr>
            <a:xfrm>
              <a:off x="6767210" y="3741013"/>
              <a:ext cx="77610" cy="653734"/>
              <a:chOff x="2002320" y="5389411"/>
              <a:chExt cx="62947" cy="530221"/>
            </a:xfrm>
          </p:grpSpPr>
          <p:sp>
            <p:nvSpPr>
              <p:cNvPr id="90" name="任意多边形 384">
                <a:extLst>
                  <a:ext uri="{FF2B5EF4-FFF2-40B4-BE49-F238E27FC236}">
                    <a16:creationId xmlns:a16="http://schemas.microsoft.com/office/drawing/2014/main" id="{C559B9CA-BB7A-400A-80BB-F2867B006895}"/>
                  </a:ext>
                </a:extLst>
              </p:cNvPr>
              <p:cNvSpPr/>
              <p:nvPr/>
            </p:nvSpPr>
            <p:spPr>
              <a:xfrm>
                <a:off x="2007906" y="5389411"/>
                <a:ext cx="21303" cy="305072"/>
              </a:xfrm>
              <a:custGeom>
                <a:avLst/>
                <a:gdLst>
                  <a:gd name="connsiteX0" fmla="*/ 0 w 214331"/>
                  <a:gd name="connsiteY0" fmla="*/ 4382 h 318707"/>
                  <a:gd name="connsiteX1" fmla="*/ 190500 w 214331"/>
                  <a:gd name="connsiteY1" fmla="*/ 23432 h 318707"/>
                  <a:gd name="connsiteX2" fmla="*/ 200025 w 214331"/>
                  <a:gd name="connsiteY2" fmla="*/ 185357 h 318707"/>
                  <a:gd name="connsiteX3" fmla="*/ 85725 w 214331"/>
                  <a:gd name="connsiteY3" fmla="*/ 261557 h 318707"/>
                  <a:gd name="connsiteX4" fmla="*/ 66675 w 214331"/>
                  <a:gd name="connsiteY4" fmla="*/ 318707 h 318707"/>
                  <a:gd name="connsiteX0" fmla="*/ 0 w 180289"/>
                  <a:gd name="connsiteY0" fmla="*/ 25868 h 303433"/>
                  <a:gd name="connsiteX1" fmla="*/ 158335 w 180289"/>
                  <a:gd name="connsiteY1" fmla="*/ 8158 h 303433"/>
                  <a:gd name="connsiteX2" fmla="*/ 167860 w 180289"/>
                  <a:gd name="connsiteY2" fmla="*/ 170083 h 303433"/>
                  <a:gd name="connsiteX3" fmla="*/ 53560 w 180289"/>
                  <a:gd name="connsiteY3" fmla="*/ 246283 h 303433"/>
                  <a:gd name="connsiteX4" fmla="*/ 34510 w 180289"/>
                  <a:gd name="connsiteY4" fmla="*/ 303433 h 303433"/>
                  <a:gd name="connsiteX0" fmla="*/ 0 w 180289"/>
                  <a:gd name="connsiteY0" fmla="*/ 38919 h 316484"/>
                  <a:gd name="connsiteX1" fmla="*/ 158335 w 180289"/>
                  <a:gd name="connsiteY1" fmla="*/ 21209 h 316484"/>
                  <a:gd name="connsiteX2" fmla="*/ 167860 w 180289"/>
                  <a:gd name="connsiteY2" fmla="*/ 183134 h 316484"/>
                  <a:gd name="connsiteX3" fmla="*/ 53560 w 180289"/>
                  <a:gd name="connsiteY3" fmla="*/ 259334 h 316484"/>
                  <a:gd name="connsiteX4" fmla="*/ 34510 w 180289"/>
                  <a:gd name="connsiteY4" fmla="*/ 316484 h 316484"/>
                  <a:gd name="connsiteX0" fmla="*/ 124646 w 146600"/>
                  <a:gd name="connsiteY0" fmla="*/ 0 h 295275"/>
                  <a:gd name="connsiteX1" fmla="*/ 134171 w 146600"/>
                  <a:gd name="connsiteY1" fmla="*/ 161925 h 295275"/>
                  <a:gd name="connsiteX2" fmla="*/ 19871 w 146600"/>
                  <a:gd name="connsiteY2" fmla="*/ 238125 h 295275"/>
                  <a:gd name="connsiteX3" fmla="*/ 821 w 146600"/>
                  <a:gd name="connsiteY3" fmla="*/ 295275 h 295275"/>
                  <a:gd name="connsiteX0" fmla="*/ 29442 w 134194"/>
                  <a:gd name="connsiteY0" fmla="*/ 0 h 305071"/>
                  <a:gd name="connsiteX1" fmla="*/ 134171 w 134194"/>
                  <a:gd name="connsiteY1" fmla="*/ 171721 h 305071"/>
                  <a:gd name="connsiteX2" fmla="*/ 19871 w 134194"/>
                  <a:gd name="connsiteY2" fmla="*/ 247921 h 305071"/>
                  <a:gd name="connsiteX3" fmla="*/ 821 w 134194"/>
                  <a:gd name="connsiteY3" fmla="*/ 305071 h 305071"/>
                  <a:gd name="connsiteX0" fmla="*/ 29442 w 41620"/>
                  <a:gd name="connsiteY0" fmla="*/ 0 h 305071"/>
                  <a:gd name="connsiteX1" fmla="*/ 27060 w 41620"/>
                  <a:gd name="connsiteY1" fmla="*/ 161926 h 305071"/>
                  <a:gd name="connsiteX2" fmla="*/ 19871 w 41620"/>
                  <a:gd name="connsiteY2" fmla="*/ 247921 h 305071"/>
                  <a:gd name="connsiteX3" fmla="*/ 821 w 41620"/>
                  <a:gd name="connsiteY3" fmla="*/ 305071 h 305071"/>
                  <a:gd name="connsiteX0" fmla="*/ 15328 w 34309"/>
                  <a:gd name="connsiteY0" fmla="*/ 0 h 331192"/>
                  <a:gd name="connsiteX1" fmla="*/ 12946 w 34309"/>
                  <a:gd name="connsiteY1" fmla="*/ 161926 h 331192"/>
                  <a:gd name="connsiteX2" fmla="*/ 5757 w 34309"/>
                  <a:gd name="connsiteY2" fmla="*/ 247921 h 331192"/>
                  <a:gd name="connsiteX3" fmla="*/ 34309 w 34309"/>
                  <a:gd name="connsiteY3" fmla="*/ 331192 h 331192"/>
                  <a:gd name="connsiteX0" fmla="*/ 18645 w 30823"/>
                  <a:gd name="connsiteY0" fmla="*/ 0 h 305071"/>
                  <a:gd name="connsiteX1" fmla="*/ 16263 w 30823"/>
                  <a:gd name="connsiteY1" fmla="*/ 161926 h 305071"/>
                  <a:gd name="connsiteX2" fmla="*/ 9074 w 30823"/>
                  <a:gd name="connsiteY2" fmla="*/ 247921 h 305071"/>
                  <a:gd name="connsiteX3" fmla="*/ 13823 w 30823"/>
                  <a:gd name="connsiteY3" fmla="*/ 305071 h 305071"/>
                  <a:gd name="connsiteX0" fmla="*/ 0 w 77645"/>
                  <a:gd name="connsiteY0" fmla="*/ 0 h 305071"/>
                  <a:gd name="connsiteX1" fmla="*/ 69024 w 77645"/>
                  <a:gd name="connsiteY1" fmla="*/ 161926 h 305071"/>
                  <a:gd name="connsiteX2" fmla="*/ 61835 w 77645"/>
                  <a:gd name="connsiteY2" fmla="*/ 247921 h 305071"/>
                  <a:gd name="connsiteX3" fmla="*/ 66584 w 77645"/>
                  <a:gd name="connsiteY3" fmla="*/ 305071 h 305071"/>
                </a:gdLst>
                <a:ahLst/>
                <a:cxnLst>
                  <a:cxn ang="0">
                    <a:pos x="connsiteX0" y="connsiteY0"/>
                  </a:cxn>
                  <a:cxn ang="0">
                    <a:pos x="connsiteX1" y="connsiteY1"/>
                  </a:cxn>
                  <a:cxn ang="0">
                    <a:pos x="connsiteX2" y="connsiteY2"/>
                  </a:cxn>
                  <a:cxn ang="0">
                    <a:pos x="connsiteX3" y="connsiteY3"/>
                  </a:cxn>
                </a:cxnLst>
                <a:rect l="l" t="t" r="r" b="b"/>
                <a:pathLst>
                  <a:path w="77645" h="305071">
                    <a:moveTo>
                      <a:pt x="0" y="0"/>
                    </a:moveTo>
                    <a:cubicBezTo>
                      <a:pt x="27977" y="24036"/>
                      <a:pt x="58718" y="120606"/>
                      <a:pt x="69024" y="161926"/>
                    </a:cubicBezTo>
                    <a:cubicBezTo>
                      <a:pt x="79330" y="203246"/>
                      <a:pt x="84060" y="225696"/>
                      <a:pt x="61835" y="247921"/>
                    </a:cubicBezTo>
                    <a:cubicBezTo>
                      <a:pt x="39610" y="270146"/>
                      <a:pt x="64996" y="287608"/>
                      <a:pt x="66584" y="305071"/>
                    </a:cubicBezTo>
                  </a:path>
                </a:pathLst>
              </a:custGeom>
              <a:noFill/>
              <a:ln w="508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385">
                <a:extLst>
                  <a:ext uri="{FF2B5EF4-FFF2-40B4-BE49-F238E27FC236}">
                    <a16:creationId xmlns:a16="http://schemas.microsoft.com/office/drawing/2014/main" id="{4C103061-781B-4601-ABD2-E08D23E94640}"/>
                  </a:ext>
                </a:extLst>
              </p:cNvPr>
              <p:cNvSpPr/>
              <p:nvPr/>
            </p:nvSpPr>
            <p:spPr>
              <a:xfrm>
                <a:off x="2002320" y="5858134"/>
                <a:ext cx="62947" cy="61498"/>
              </a:xfrm>
              <a:custGeom>
                <a:avLst/>
                <a:gdLst>
                  <a:gd name="connsiteX0" fmla="*/ 2141 w 68996"/>
                  <a:gd name="connsiteY0" fmla="*/ 7143 h 64435"/>
                  <a:gd name="connsiteX1" fmla="*/ 68816 w 68996"/>
                  <a:gd name="connsiteY1" fmla="*/ 7143 h 64435"/>
                  <a:gd name="connsiteX2" fmla="*/ 21191 w 68996"/>
                  <a:gd name="connsiteY2" fmla="*/ 64293 h 64435"/>
                  <a:gd name="connsiteX3" fmla="*/ 2141 w 68996"/>
                  <a:gd name="connsiteY3" fmla="*/ 7143 h 64435"/>
                </a:gdLst>
                <a:ahLst/>
                <a:cxnLst>
                  <a:cxn ang="0">
                    <a:pos x="connsiteX0" y="connsiteY0"/>
                  </a:cxn>
                  <a:cxn ang="0">
                    <a:pos x="connsiteX1" y="connsiteY1"/>
                  </a:cxn>
                  <a:cxn ang="0">
                    <a:pos x="connsiteX2" y="connsiteY2"/>
                  </a:cxn>
                  <a:cxn ang="0">
                    <a:pos x="connsiteX3" y="connsiteY3"/>
                  </a:cxn>
                </a:cxnLst>
                <a:rect l="l" t="t" r="r" b="b"/>
                <a:pathLst>
                  <a:path w="68996" h="64435">
                    <a:moveTo>
                      <a:pt x="2141" y="7143"/>
                    </a:moveTo>
                    <a:cubicBezTo>
                      <a:pt x="10078" y="-2382"/>
                      <a:pt x="65641" y="-2382"/>
                      <a:pt x="68816" y="7143"/>
                    </a:cubicBezTo>
                    <a:cubicBezTo>
                      <a:pt x="71991" y="16668"/>
                      <a:pt x="32304" y="61118"/>
                      <a:pt x="21191" y="64293"/>
                    </a:cubicBezTo>
                    <a:cubicBezTo>
                      <a:pt x="10078" y="67468"/>
                      <a:pt x="-5796" y="16668"/>
                      <a:pt x="2141" y="7143"/>
                    </a:cubicBezTo>
                    <a:close/>
                  </a:path>
                </a:pathLst>
              </a:custGeom>
              <a:solidFill>
                <a:schemeClr val="accent1">
                  <a:lumMod val="50000"/>
                </a:schemeClr>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6" name="灯片编号占位符 3">
            <a:extLst>
              <a:ext uri="{FF2B5EF4-FFF2-40B4-BE49-F238E27FC236}">
                <a16:creationId xmlns:a16="http://schemas.microsoft.com/office/drawing/2014/main" id="{3BAB3772-8049-431C-BC3F-39A1088BAFFE}"/>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56096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总分关系">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弧形 6">
            <a:extLst>
              <a:ext uri="{FF2B5EF4-FFF2-40B4-BE49-F238E27FC236}">
                <a16:creationId xmlns:a16="http://schemas.microsoft.com/office/drawing/2014/main" id="{D448BFCC-189C-435E-8D7F-616AC24429F4}"/>
              </a:ext>
            </a:extLst>
          </p:cNvPr>
          <p:cNvSpPr/>
          <p:nvPr userDrawn="1"/>
        </p:nvSpPr>
        <p:spPr>
          <a:xfrm rot="13826605" flipV="1">
            <a:off x="7382386" y="4240620"/>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4AD93C14-3CC5-46EE-AAB9-83AB39A657F5}"/>
              </a:ext>
            </a:extLst>
          </p:cNvPr>
          <p:cNvSpPr/>
          <p:nvPr userDrawn="1"/>
        </p:nvSpPr>
        <p:spPr>
          <a:xfrm rot="7773395">
            <a:off x="7382388" y="919692"/>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弧形 8">
            <a:extLst>
              <a:ext uri="{FF2B5EF4-FFF2-40B4-BE49-F238E27FC236}">
                <a16:creationId xmlns:a16="http://schemas.microsoft.com/office/drawing/2014/main" id="{1AB6E7FB-4A4A-4EF9-8C71-36B451D2C588}"/>
              </a:ext>
            </a:extLst>
          </p:cNvPr>
          <p:cNvSpPr/>
          <p:nvPr userDrawn="1"/>
        </p:nvSpPr>
        <p:spPr>
          <a:xfrm rot="13826605" flipV="1">
            <a:off x="2253613" y="4240619"/>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B58016F1-E0A6-45A0-A85C-006896F0E6EA}"/>
              </a:ext>
            </a:extLst>
          </p:cNvPr>
          <p:cNvSpPr/>
          <p:nvPr userDrawn="1"/>
        </p:nvSpPr>
        <p:spPr>
          <a:xfrm rot="7773395">
            <a:off x="2253615" y="919691"/>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标题 1">
            <a:extLst>
              <a:ext uri="{FF2B5EF4-FFF2-40B4-BE49-F238E27FC236}">
                <a16:creationId xmlns:a16="http://schemas.microsoft.com/office/drawing/2014/main" id="{8BAE0AFB-53D7-457A-A5FA-DCF7B21C11C6}"/>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2" name="任意多边形 3">
            <a:extLst>
              <a:ext uri="{FF2B5EF4-FFF2-40B4-BE49-F238E27FC236}">
                <a16:creationId xmlns:a16="http://schemas.microsoft.com/office/drawing/2014/main" id="{A6E715AB-DE8C-4F5E-ABAE-DCA6CC9EC9AE}"/>
              </a:ext>
            </a:extLst>
          </p:cNvPr>
          <p:cNvSpPr/>
          <p:nvPr userDrawn="1"/>
        </p:nvSpPr>
        <p:spPr>
          <a:xfrm rot="12455369">
            <a:off x="4262935" y="1988751"/>
            <a:ext cx="3666129" cy="3748740"/>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273F48DF-0182-49AB-8824-8C9F07947FB4}"/>
              </a:ext>
            </a:extLst>
          </p:cNvPr>
          <p:cNvSpPr/>
          <p:nvPr userDrawn="1"/>
        </p:nvSpPr>
        <p:spPr>
          <a:xfrm rot="12455369">
            <a:off x="9260265" y="2891873"/>
            <a:ext cx="2138898" cy="218709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4" name="任意多边形 3">
            <a:extLst>
              <a:ext uri="{FF2B5EF4-FFF2-40B4-BE49-F238E27FC236}">
                <a16:creationId xmlns:a16="http://schemas.microsoft.com/office/drawing/2014/main" id="{F893B913-0E3A-4DBB-9C7B-BE2191CB3D66}"/>
              </a:ext>
            </a:extLst>
          </p:cNvPr>
          <p:cNvSpPr/>
          <p:nvPr userDrawn="1"/>
        </p:nvSpPr>
        <p:spPr>
          <a:xfrm rot="12455369">
            <a:off x="792838" y="2891872"/>
            <a:ext cx="2138898" cy="218709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任意多边形 3">
            <a:extLst>
              <a:ext uri="{FF2B5EF4-FFF2-40B4-BE49-F238E27FC236}">
                <a16:creationId xmlns:a16="http://schemas.microsoft.com/office/drawing/2014/main" id="{59208500-86DA-45E8-83B4-5FD546AECFF0}"/>
              </a:ext>
            </a:extLst>
          </p:cNvPr>
          <p:cNvSpPr/>
          <p:nvPr userDrawn="1"/>
        </p:nvSpPr>
        <p:spPr>
          <a:xfrm rot="12455369">
            <a:off x="-850256" y="583617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5" name="任意多边形 3">
            <a:extLst>
              <a:ext uri="{FF2B5EF4-FFF2-40B4-BE49-F238E27FC236}">
                <a16:creationId xmlns:a16="http://schemas.microsoft.com/office/drawing/2014/main" id="{591DA215-8A59-4150-82CB-28801AAC332D}"/>
              </a:ext>
            </a:extLst>
          </p:cNvPr>
          <p:cNvSpPr/>
          <p:nvPr userDrawn="1"/>
        </p:nvSpPr>
        <p:spPr>
          <a:xfrm rot="12455369">
            <a:off x="11457903" y="-94989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6" name="内容占位符 35">
            <a:extLst>
              <a:ext uri="{FF2B5EF4-FFF2-40B4-BE49-F238E27FC236}">
                <a16:creationId xmlns:a16="http://schemas.microsoft.com/office/drawing/2014/main" id="{2BC3902A-F29C-4DE4-B965-0FB2BFAEF190}"/>
              </a:ext>
            </a:extLst>
          </p:cNvPr>
          <p:cNvSpPr>
            <a:spLocks noGrp="1"/>
          </p:cNvSpPr>
          <p:nvPr>
            <p:ph sz="quarter" idx="18"/>
          </p:nvPr>
        </p:nvSpPr>
        <p:spPr>
          <a:xfrm>
            <a:off x="4549257" y="330870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7" name="内容占位符 47">
            <a:extLst>
              <a:ext uri="{FF2B5EF4-FFF2-40B4-BE49-F238E27FC236}">
                <a16:creationId xmlns:a16="http://schemas.microsoft.com/office/drawing/2014/main" id="{8ED26D79-8F7B-444F-BFD3-9F987309428E}"/>
              </a:ext>
            </a:extLst>
          </p:cNvPr>
          <p:cNvSpPr>
            <a:spLocks noGrp="1"/>
          </p:cNvSpPr>
          <p:nvPr>
            <p:ph sz="quarter" idx="22"/>
          </p:nvPr>
        </p:nvSpPr>
        <p:spPr>
          <a:xfrm>
            <a:off x="4549980" y="3702724"/>
            <a:ext cx="311467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8" name="内容占位符 35">
            <a:extLst>
              <a:ext uri="{FF2B5EF4-FFF2-40B4-BE49-F238E27FC236}">
                <a16:creationId xmlns:a16="http://schemas.microsoft.com/office/drawing/2014/main" id="{3D2976C9-7A28-41DE-899B-0A87B3A767D0}"/>
              </a:ext>
            </a:extLst>
          </p:cNvPr>
          <p:cNvSpPr>
            <a:spLocks noGrp="1"/>
          </p:cNvSpPr>
          <p:nvPr>
            <p:ph sz="quarter" idx="23" hasCustomPrompt="1"/>
          </p:nvPr>
        </p:nvSpPr>
        <p:spPr>
          <a:xfrm>
            <a:off x="1008894" y="3448050"/>
            <a:ext cx="1670993" cy="377026"/>
          </a:xfrm>
          <a:prstGeom prst="rect">
            <a:avLst/>
          </a:prstGeom>
          <a:noFill/>
        </p:spPr>
        <p:txBody>
          <a:bodyPr wrap="square" rtlCol="0">
            <a:spAutoFit/>
          </a:bodyPr>
          <a:lstStyle>
            <a:lvl1pPr marL="0" indent="0" algn="ctr">
              <a:buNone/>
              <a:defRPr lang="zh-CN" altLang="en-US" sz="2000" b="1" dirty="0" smtClean="0">
                <a:solidFill>
                  <a:schemeClr val="accent1"/>
                </a:solidFill>
                <a:latin typeface="+mj-ea"/>
                <a:ea typeface="+mj-ea"/>
              </a:defRPr>
            </a:lvl1pPr>
          </a:lstStyle>
          <a:p>
            <a:pPr marL="0" lvl="0" algn="ctr"/>
            <a:r>
              <a:rPr lang="zh-CN" altLang="en-US" dirty="0"/>
              <a:t>文本样式</a:t>
            </a:r>
          </a:p>
        </p:txBody>
      </p:sp>
      <p:sp>
        <p:nvSpPr>
          <p:cNvPr id="29" name="内容占位符 47">
            <a:extLst>
              <a:ext uri="{FF2B5EF4-FFF2-40B4-BE49-F238E27FC236}">
                <a16:creationId xmlns:a16="http://schemas.microsoft.com/office/drawing/2014/main" id="{D6D0F7C0-1EE3-4C36-9BE9-17945675B601}"/>
              </a:ext>
            </a:extLst>
          </p:cNvPr>
          <p:cNvSpPr>
            <a:spLocks noGrp="1"/>
          </p:cNvSpPr>
          <p:nvPr>
            <p:ph sz="quarter" idx="24"/>
          </p:nvPr>
        </p:nvSpPr>
        <p:spPr>
          <a:xfrm>
            <a:off x="1009618" y="3842073"/>
            <a:ext cx="1670606" cy="690767"/>
          </a:xfrm>
          <a:prstGeom prst="rect">
            <a:avLst/>
          </a:prstGeom>
          <a:noFill/>
        </p:spPr>
        <p:txBody>
          <a:bodyPr wrap="square" rtlCol="0">
            <a:spAutoFit/>
          </a:bodyPr>
          <a:lstStyle>
            <a:lvl1pPr marL="0" indent="0" algn="ctr">
              <a:lnSpc>
                <a:spcPct val="130000"/>
              </a:lnSpc>
              <a:buNone/>
              <a:defRPr lang="zh-CN" altLang="en-US" sz="14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4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30" name="内容占位符 35">
            <a:extLst>
              <a:ext uri="{FF2B5EF4-FFF2-40B4-BE49-F238E27FC236}">
                <a16:creationId xmlns:a16="http://schemas.microsoft.com/office/drawing/2014/main" id="{D49F007E-1D8E-4749-9B15-69C0BA0DA237}"/>
              </a:ext>
            </a:extLst>
          </p:cNvPr>
          <p:cNvSpPr>
            <a:spLocks noGrp="1"/>
          </p:cNvSpPr>
          <p:nvPr>
            <p:ph sz="quarter" idx="25" hasCustomPrompt="1"/>
          </p:nvPr>
        </p:nvSpPr>
        <p:spPr>
          <a:xfrm>
            <a:off x="9500285" y="3448050"/>
            <a:ext cx="1670993" cy="377026"/>
          </a:xfrm>
          <a:prstGeom prst="rect">
            <a:avLst/>
          </a:prstGeom>
          <a:noFill/>
        </p:spPr>
        <p:txBody>
          <a:bodyPr wrap="square" rtlCol="0">
            <a:spAutoFit/>
          </a:bodyPr>
          <a:lstStyle>
            <a:lvl1pPr marL="0" indent="0" algn="ctr">
              <a:buNone/>
              <a:defRPr lang="zh-CN" altLang="en-US" sz="2000" b="1" dirty="0" smtClean="0">
                <a:solidFill>
                  <a:schemeClr val="accent1"/>
                </a:solidFill>
                <a:latin typeface="+mj-ea"/>
                <a:ea typeface="+mj-ea"/>
              </a:defRPr>
            </a:lvl1pPr>
          </a:lstStyle>
          <a:p>
            <a:pPr marL="0" lvl="0" algn="ctr"/>
            <a:r>
              <a:rPr lang="zh-CN" altLang="en-US" dirty="0"/>
              <a:t>文本样式</a:t>
            </a:r>
          </a:p>
        </p:txBody>
      </p:sp>
      <p:sp>
        <p:nvSpPr>
          <p:cNvPr id="31" name="内容占位符 47">
            <a:extLst>
              <a:ext uri="{FF2B5EF4-FFF2-40B4-BE49-F238E27FC236}">
                <a16:creationId xmlns:a16="http://schemas.microsoft.com/office/drawing/2014/main" id="{88ED2482-97F2-4F78-A44B-A62981F08126}"/>
              </a:ext>
            </a:extLst>
          </p:cNvPr>
          <p:cNvSpPr>
            <a:spLocks noGrp="1"/>
          </p:cNvSpPr>
          <p:nvPr>
            <p:ph sz="quarter" idx="26"/>
          </p:nvPr>
        </p:nvSpPr>
        <p:spPr>
          <a:xfrm>
            <a:off x="9501009" y="3842073"/>
            <a:ext cx="1670606" cy="690767"/>
          </a:xfrm>
          <a:prstGeom prst="rect">
            <a:avLst/>
          </a:prstGeom>
          <a:noFill/>
        </p:spPr>
        <p:txBody>
          <a:bodyPr wrap="square" rtlCol="0">
            <a:spAutoFit/>
          </a:bodyPr>
          <a:lstStyle>
            <a:lvl1pPr marL="0" indent="0" algn="ctr">
              <a:lnSpc>
                <a:spcPct val="130000"/>
              </a:lnSpc>
              <a:buNone/>
              <a:defRPr lang="zh-CN" altLang="en-US" sz="14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4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2" name="灯片编号占位符 3">
            <a:extLst>
              <a:ext uri="{FF2B5EF4-FFF2-40B4-BE49-F238E27FC236}">
                <a16:creationId xmlns:a16="http://schemas.microsoft.com/office/drawing/2014/main" id="{D59D08AD-B55B-463B-9417-54F132E77E02}"/>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455778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088D833-47FD-4571-8114-8D1E4F0044C9}"/>
              </a:ext>
            </a:extLst>
          </p:cNvPr>
          <p:cNvGrpSpPr/>
          <p:nvPr/>
        </p:nvGrpSpPr>
        <p:grpSpPr>
          <a:xfrm>
            <a:off x="1162264" y="2723795"/>
            <a:ext cx="1123454" cy="1107996"/>
            <a:chOff x="5313164" y="1071786"/>
            <a:chExt cx="1123454" cy="1107996"/>
          </a:xfrm>
        </p:grpSpPr>
        <p:sp>
          <p:nvSpPr>
            <p:cNvPr id="12" name="椭圆 31">
              <a:extLst>
                <a:ext uri="{FF2B5EF4-FFF2-40B4-BE49-F238E27FC236}">
                  <a16:creationId xmlns:a16="http://schemas.microsoft.com/office/drawing/2014/main" id="{BCCA1C22-DB6F-4B02-BCB0-5ED56BAC6BB4}"/>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3" name="文本框 12">
              <a:extLst>
                <a:ext uri="{FF2B5EF4-FFF2-40B4-BE49-F238E27FC236}">
                  <a16:creationId xmlns:a16="http://schemas.microsoft.com/office/drawing/2014/main" id="{808B4BC3-ED37-4046-8E7A-2384E735B798}"/>
                </a:ext>
              </a:extLst>
            </p:cNvPr>
            <p:cNvSpPr txBox="1"/>
            <p:nvPr/>
          </p:nvSpPr>
          <p:spPr>
            <a:xfrm>
              <a:off x="54378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01</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11" name="任意多边形: 形状 10">
            <a:extLst>
              <a:ext uri="{FF2B5EF4-FFF2-40B4-BE49-F238E27FC236}">
                <a16:creationId xmlns:a16="http://schemas.microsoft.com/office/drawing/2014/main" id="{5C793C9A-E5D8-4107-99BB-9A88DE54A2D1}"/>
              </a:ext>
            </a:extLst>
          </p:cNvPr>
          <p:cNvSpPr/>
          <p:nvPr/>
        </p:nvSpPr>
        <p:spPr>
          <a:xfrm>
            <a:off x="2552418" y="34146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4" name="组合 13">
            <a:extLst>
              <a:ext uri="{FF2B5EF4-FFF2-40B4-BE49-F238E27FC236}">
                <a16:creationId xmlns:a16="http://schemas.microsoft.com/office/drawing/2014/main" id="{E6B7F1EF-D3E0-4D78-BD2E-5DB760E270B8}"/>
              </a:ext>
            </a:extLst>
          </p:cNvPr>
          <p:cNvGrpSpPr/>
          <p:nvPr userDrawn="1"/>
        </p:nvGrpSpPr>
        <p:grpSpPr>
          <a:xfrm>
            <a:off x="3141097" y="693528"/>
            <a:ext cx="5909806" cy="1237848"/>
            <a:chOff x="1100594" y="1830094"/>
            <a:chExt cx="9990811" cy="2092641"/>
          </a:xfrm>
        </p:grpSpPr>
        <p:grpSp>
          <p:nvGrpSpPr>
            <p:cNvPr id="15" name="组合 14">
              <a:extLst>
                <a:ext uri="{FF2B5EF4-FFF2-40B4-BE49-F238E27FC236}">
                  <a16:creationId xmlns:a16="http://schemas.microsoft.com/office/drawing/2014/main" id="{FDD24E29-3CF0-416F-8119-6D8CD1C5A64B}"/>
                </a:ext>
              </a:extLst>
            </p:cNvPr>
            <p:cNvGrpSpPr/>
            <p:nvPr/>
          </p:nvGrpSpPr>
          <p:grpSpPr>
            <a:xfrm rot="251515">
              <a:off x="1100594" y="1830094"/>
              <a:ext cx="9990811" cy="2092641"/>
              <a:chOff x="1596316" y="3065334"/>
              <a:chExt cx="8741678" cy="1831000"/>
            </a:xfrm>
          </p:grpSpPr>
          <p:grpSp>
            <p:nvGrpSpPr>
              <p:cNvPr id="17" name="组合 16">
                <a:extLst>
                  <a:ext uri="{FF2B5EF4-FFF2-40B4-BE49-F238E27FC236}">
                    <a16:creationId xmlns:a16="http://schemas.microsoft.com/office/drawing/2014/main" id="{19523960-C692-407C-B855-A594284899AE}"/>
                  </a:ext>
                </a:extLst>
              </p:cNvPr>
              <p:cNvGrpSpPr/>
              <p:nvPr/>
            </p:nvGrpSpPr>
            <p:grpSpPr>
              <a:xfrm>
                <a:off x="1596316" y="3065334"/>
                <a:ext cx="8741678" cy="1831000"/>
                <a:chOff x="1242053" y="3135203"/>
                <a:chExt cx="9139944" cy="1831000"/>
              </a:xfrm>
            </p:grpSpPr>
            <p:sp>
              <p:nvSpPr>
                <p:cNvPr id="20" name="任意多边形 521">
                  <a:extLst>
                    <a:ext uri="{FF2B5EF4-FFF2-40B4-BE49-F238E27FC236}">
                      <a16:creationId xmlns:a16="http://schemas.microsoft.com/office/drawing/2014/main" id="{A3490313-D148-4879-ACBE-58D9DDDE0C3A}"/>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21" name="任意多边形 5">
                  <a:extLst>
                    <a:ext uri="{FF2B5EF4-FFF2-40B4-BE49-F238E27FC236}">
                      <a16:creationId xmlns:a16="http://schemas.microsoft.com/office/drawing/2014/main" id="{D8A85A45-4019-4DF9-8946-F87E3B4510C4}"/>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22" name="组合 21">
                  <a:extLst>
                    <a:ext uri="{FF2B5EF4-FFF2-40B4-BE49-F238E27FC236}">
                      <a16:creationId xmlns:a16="http://schemas.microsoft.com/office/drawing/2014/main" id="{BBB263B5-A069-440E-956A-DFFAD0615140}"/>
                    </a:ext>
                  </a:extLst>
                </p:cNvPr>
                <p:cNvGrpSpPr/>
                <p:nvPr/>
              </p:nvGrpSpPr>
              <p:grpSpPr>
                <a:xfrm rot="21359387">
                  <a:off x="1242053" y="3135203"/>
                  <a:ext cx="9139944" cy="1831000"/>
                  <a:chOff x="1494023" y="2345570"/>
                  <a:chExt cx="9139944" cy="2453279"/>
                </a:xfrm>
              </p:grpSpPr>
              <p:grpSp>
                <p:nvGrpSpPr>
                  <p:cNvPr id="23" name="组合 22">
                    <a:extLst>
                      <a:ext uri="{FF2B5EF4-FFF2-40B4-BE49-F238E27FC236}">
                        <a16:creationId xmlns:a16="http://schemas.microsoft.com/office/drawing/2014/main" id="{2B0E9FBE-EAD0-402C-B4B4-0463E02B3AD9}"/>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34" name="任意多边形 513">
                      <a:extLst>
                        <a:ext uri="{FF2B5EF4-FFF2-40B4-BE49-F238E27FC236}">
                          <a16:creationId xmlns:a16="http://schemas.microsoft.com/office/drawing/2014/main" id="{3DA6A0D9-F6CF-4519-882A-19FB1C57A955}"/>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5" name="任意多边形 514">
                      <a:extLst>
                        <a:ext uri="{FF2B5EF4-FFF2-40B4-BE49-F238E27FC236}">
                          <a16:creationId xmlns:a16="http://schemas.microsoft.com/office/drawing/2014/main" id="{5EA98FCE-2046-4703-ADAC-FC9A3914D31C}"/>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4" name="任意多边形 477">
                    <a:extLst>
                      <a:ext uri="{FF2B5EF4-FFF2-40B4-BE49-F238E27FC236}">
                        <a16:creationId xmlns:a16="http://schemas.microsoft.com/office/drawing/2014/main" id="{B31F98BE-030E-4778-AA82-55F0E0035057}"/>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25" name="组合 24">
                    <a:extLst>
                      <a:ext uri="{FF2B5EF4-FFF2-40B4-BE49-F238E27FC236}">
                        <a16:creationId xmlns:a16="http://schemas.microsoft.com/office/drawing/2014/main" id="{E336841D-6139-4A70-A694-AE6D9E63F77E}"/>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32" name="任意多边形 481">
                      <a:extLst>
                        <a:ext uri="{FF2B5EF4-FFF2-40B4-BE49-F238E27FC236}">
                          <a16:creationId xmlns:a16="http://schemas.microsoft.com/office/drawing/2014/main" id="{7F0662E3-837B-42D1-97AA-19F8186E8CED}"/>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3" name="任意多边形 482">
                      <a:extLst>
                        <a:ext uri="{FF2B5EF4-FFF2-40B4-BE49-F238E27FC236}">
                          <a16:creationId xmlns:a16="http://schemas.microsoft.com/office/drawing/2014/main" id="{BED258A6-D202-4966-A5DC-6CD38DB159C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6" name="任意多边形 437">
                    <a:extLst>
                      <a:ext uri="{FF2B5EF4-FFF2-40B4-BE49-F238E27FC236}">
                        <a16:creationId xmlns:a16="http://schemas.microsoft.com/office/drawing/2014/main" id="{4859117F-B5EE-411C-AAF0-3E8813E5D969}"/>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7" name="任意多边形 438">
                    <a:extLst>
                      <a:ext uri="{FF2B5EF4-FFF2-40B4-BE49-F238E27FC236}">
                        <a16:creationId xmlns:a16="http://schemas.microsoft.com/office/drawing/2014/main" id="{50E9239C-1D36-43E9-B77F-2E60E1CE8AED}"/>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8" name="任意多边形 439">
                    <a:extLst>
                      <a:ext uri="{FF2B5EF4-FFF2-40B4-BE49-F238E27FC236}">
                        <a16:creationId xmlns:a16="http://schemas.microsoft.com/office/drawing/2014/main" id="{33C3413E-77E1-4B40-90A4-8691CF2C58E6}"/>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478">
                    <a:extLst>
                      <a:ext uri="{FF2B5EF4-FFF2-40B4-BE49-F238E27FC236}">
                        <a16:creationId xmlns:a16="http://schemas.microsoft.com/office/drawing/2014/main" id="{F3BEA077-0FDC-4BB1-BC66-6C5511369F1C}"/>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0" name="任意多边形 479">
                    <a:extLst>
                      <a:ext uri="{FF2B5EF4-FFF2-40B4-BE49-F238E27FC236}">
                        <a16:creationId xmlns:a16="http://schemas.microsoft.com/office/drawing/2014/main" id="{9D30ECDE-2BB0-46F1-9125-21D2D4CCD16B}"/>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1" name="任意多边形 480">
                    <a:extLst>
                      <a:ext uri="{FF2B5EF4-FFF2-40B4-BE49-F238E27FC236}">
                        <a16:creationId xmlns:a16="http://schemas.microsoft.com/office/drawing/2014/main" id="{CF319229-AD84-41C0-BFC8-7AF64913778A}"/>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8" name="任意多边形 526">
                <a:extLst>
                  <a:ext uri="{FF2B5EF4-FFF2-40B4-BE49-F238E27FC236}">
                    <a16:creationId xmlns:a16="http://schemas.microsoft.com/office/drawing/2014/main" id="{475A84A5-1E64-40E3-AB88-FE4C1EF97B95}"/>
                  </a:ext>
                </a:extLst>
              </p:cNvPr>
              <p:cNvSpPr/>
              <p:nvPr/>
            </p:nvSpPr>
            <p:spPr>
              <a:xfrm rot="174692">
                <a:off x="8644601" y="3232846"/>
                <a:ext cx="206108"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9" name="任意多边形 527">
                <a:extLst>
                  <a:ext uri="{FF2B5EF4-FFF2-40B4-BE49-F238E27FC236}">
                    <a16:creationId xmlns:a16="http://schemas.microsoft.com/office/drawing/2014/main" id="{AAEC10EF-22F9-486E-8F5C-E6279AC73FF6}"/>
                  </a:ext>
                </a:extLst>
              </p:cNvPr>
              <p:cNvSpPr/>
              <p:nvPr/>
            </p:nvSpPr>
            <p:spPr>
              <a:xfrm flipV="1">
                <a:off x="3032218" y="4060589"/>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6" name="矩形 15">
              <a:extLst>
                <a:ext uri="{FF2B5EF4-FFF2-40B4-BE49-F238E27FC236}">
                  <a16:creationId xmlns:a16="http://schemas.microsoft.com/office/drawing/2014/main" id="{0D67B407-639C-45A4-AD35-2D327A7D8F96}"/>
                </a:ext>
              </a:extLst>
            </p:cNvPr>
            <p:cNvSpPr/>
            <p:nvPr/>
          </p:nvSpPr>
          <p:spPr>
            <a:xfrm>
              <a:off x="2818840" y="2922156"/>
              <a:ext cx="6417141" cy="923330"/>
            </a:xfrm>
            <a:prstGeom prst="rect">
              <a:avLst/>
            </a:prstGeom>
          </p:spPr>
          <p:txBody>
            <a:bodyPr wrap="none">
              <a:prstTxWarp prst="textArchUp">
                <a:avLst>
                  <a:gd name="adj" fmla="val 10935122"/>
                </a:avLst>
              </a:prstTxWarp>
              <a:spAutoFit/>
            </a:bodyPr>
            <a:lstStyle/>
            <a:p>
              <a:pPr algn="ctr"/>
              <a:r>
                <a:rPr lang="zh-CN" altLang="en-US" sz="4800" b="1" spc="500" dirty="0">
                  <a:solidFill>
                    <a:schemeClr val="bg1"/>
                  </a:solidFill>
                  <a:latin typeface="+mj-ea"/>
                  <a:ea typeface="+mj-ea"/>
                </a:rPr>
                <a:t>目 录</a:t>
              </a:r>
            </a:p>
          </p:txBody>
        </p:sp>
      </p:grpSp>
      <p:sp>
        <p:nvSpPr>
          <p:cNvPr id="36" name="任意多边形 135">
            <a:extLst>
              <a:ext uri="{FF2B5EF4-FFF2-40B4-BE49-F238E27FC236}">
                <a16:creationId xmlns:a16="http://schemas.microsoft.com/office/drawing/2014/main" id="{E5501795-7F36-4939-A132-8B7C3D410131}"/>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7" name="任意多边形 137">
            <a:extLst>
              <a:ext uri="{FF2B5EF4-FFF2-40B4-BE49-F238E27FC236}">
                <a16:creationId xmlns:a16="http://schemas.microsoft.com/office/drawing/2014/main" id="{2BCAC4E8-A421-4BEC-BC6B-3FE3AD0D080F}"/>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8" name="任意多边形 140">
            <a:extLst>
              <a:ext uri="{FF2B5EF4-FFF2-40B4-BE49-F238E27FC236}">
                <a16:creationId xmlns:a16="http://schemas.microsoft.com/office/drawing/2014/main" id="{330214DC-6DF2-4E09-9699-59BD1DFAAC37}"/>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141">
            <a:extLst>
              <a:ext uri="{FF2B5EF4-FFF2-40B4-BE49-F238E27FC236}">
                <a16:creationId xmlns:a16="http://schemas.microsoft.com/office/drawing/2014/main" id="{398BC9E0-709B-4BD3-BD2A-AC5C860FD337}"/>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1" name="组合 40">
            <a:extLst>
              <a:ext uri="{FF2B5EF4-FFF2-40B4-BE49-F238E27FC236}">
                <a16:creationId xmlns:a16="http://schemas.microsoft.com/office/drawing/2014/main" id="{40CCB720-B229-4BD0-BA66-90D01EA6F0A9}"/>
              </a:ext>
            </a:extLst>
          </p:cNvPr>
          <p:cNvGrpSpPr/>
          <p:nvPr/>
        </p:nvGrpSpPr>
        <p:grpSpPr>
          <a:xfrm>
            <a:off x="6679053" y="2723795"/>
            <a:ext cx="1085354" cy="1107996"/>
            <a:chOff x="5313164" y="1071786"/>
            <a:chExt cx="1085354" cy="1107996"/>
          </a:xfrm>
        </p:grpSpPr>
        <p:sp>
          <p:nvSpPr>
            <p:cNvPr id="44" name="椭圆 31">
              <a:extLst>
                <a:ext uri="{FF2B5EF4-FFF2-40B4-BE49-F238E27FC236}">
                  <a16:creationId xmlns:a16="http://schemas.microsoft.com/office/drawing/2014/main" id="{43DBAFD9-DF94-4EA7-8A7F-D921D5142F6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文本框 44">
              <a:extLst>
                <a:ext uri="{FF2B5EF4-FFF2-40B4-BE49-F238E27FC236}">
                  <a16:creationId xmlns:a16="http://schemas.microsoft.com/office/drawing/2014/main" id="{7BF9219E-8CBF-461E-91DC-CE9DFC938A56}"/>
                </a:ext>
              </a:extLst>
            </p:cNvPr>
            <p:cNvSpPr txBox="1"/>
            <p:nvPr/>
          </p:nvSpPr>
          <p:spPr>
            <a:xfrm>
              <a:off x="53997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02</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43" name="任意多边形: 形状 42">
            <a:extLst>
              <a:ext uri="{FF2B5EF4-FFF2-40B4-BE49-F238E27FC236}">
                <a16:creationId xmlns:a16="http://schemas.microsoft.com/office/drawing/2014/main" id="{9CB27121-2EE0-4CED-87FC-CCB5A62F130D}"/>
              </a:ext>
            </a:extLst>
          </p:cNvPr>
          <p:cNvSpPr/>
          <p:nvPr/>
        </p:nvSpPr>
        <p:spPr>
          <a:xfrm>
            <a:off x="8069207" y="34146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7" name="组合 46">
            <a:extLst>
              <a:ext uri="{FF2B5EF4-FFF2-40B4-BE49-F238E27FC236}">
                <a16:creationId xmlns:a16="http://schemas.microsoft.com/office/drawing/2014/main" id="{F8C895D9-8CBF-447C-90AC-3349DD4F231E}"/>
              </a:ext>
            </a:extLst>
          </p:cNvPr>
          <p:cNvGrpSpPr/>
          <p:nvPr/>
        </p:nvGrpSpPr>
        <p:grpSpPr>
          <a:xfrm>
            <a:off x="1162264" y="4486695"/>
            <a:ext cx="1098054" cy="1107996"/>
            <a:chOff x="5313164" y="1071786"/>
            <a:chExt cx="1098054" cy="1107996"/>
          </a:xfrm>
        </p:grpSpPr>
        <p:sp>
          <p:nvSpPr>
            <p:cNvPr id="50" name="椭圆 31">
              <a:extLst>
                <a:ext uri="{FF2B5EF4-FFF2-40B4-BE49-F238E27FC236}">
                  <a16:creationId xmlns:a16="http://schemas.microsoft.com/office/drawing/2014/main" id="{07921C49-4749-44E8-8909-D1D8F2A809DF}"/>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51" name="文本框 50">
              <a:extLst>
                <a:ext uri="{FF2B5EF4-FFF2-40B4-BE49-F238E27FC236}">
                  <a16:creationId xmlns:a16="http://schemas.microsoft.com/office/drawing/2014/main" id="{6119A5B9-D8CD-4137-8348-35A4C8548A35}"/>
                </a:ext>
              </a:extLst>
            </p:cNvPr>
            <p:cNvSpPr txBox="1"/>
            <p:nvPr/>
          </p:nvSpPr>
          <p:spPr>
            <a:xfrm>
              <a:off x="54124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03</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49" name="任意多边形: 形状 48">
            <a:extLst>
              <a:ext uri="{FF2B5EF4-FFF2-40B4-BE49-F238E27FC236}">
                <a16:creationId xmlns:a16="http://schemas.microsoft.com/office/drawing/2014/main" id="{3C2B8DD5-FB86-41D4-83A2-F37AEB5C966D}"/>
              </a:ext>
            </a:extLst>
          </p:cNvPr>
          <p:cNvSpPr/>
          <p:nvPr/>
        </p:nvSpPr>
        <p:spPr>
          <a:xfrm>
            <a:off x="2552418" y="51775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B0B642C3-E42A-40D5-9DE2-8A68CAD08B6F}"/>
              </a:ext>
            </a:extLst>
          </p:cNvPr>
          <p:cNvGrpSpPr/>
          <p:nvPr/>
        </p:nvGrpSpPr>
        <p:grpSpPr>
          <a:xfrm>
            <a:off x="6679053" y="4486695"/>
            <a:ext cx="1072654" cy="1107996"/>
            <a:chOff x="5313164" y="1071786"/>
            <a:chExt cx="1072654" cy="1107996"/>
          </a:xfrm>
        </p:grpSpPr>
        <p:sp>
          <p:nvSpPr>
            <p:cNvPr id="56" name="椭圆 31">
              <a:extLst>
                <a:ext uri="{FF2B5EF4-FFF2-40B4-BE49-F238E27FC236}">
                  <a16:creationId xmlns:a16="http://schemas.microsoft.com/office/drawing/2014/main" id="{8BDC4AC7-43E1-4D97-BD38-1C0C3402EFE4}"/>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57" name="文本框 56">
              <a:extLst>
                <a:ext uri="{FF2B5EF4-FFF2-40B4-BE49-F238E27FC236}">
                  <a16:creationId xmlns:a16="http://schemas.microsoft.com/office/drawing/2014/main" id="{ED06D2D9-B7A6-4BD0-B993-FA944A2ACD53}"/>
                </a:ext>
              </a:extLst>
            </p:cNvPr>
            <p:cNvSpPr txBox="1"/>
            <p:nvPr/>
          </p:nvSpPr>
          <p:spPr>
            <a:xfrm>
              <a:off x="53870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04</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55" name="任意多边形: 形状 54">
            <a:extLst>
              <a:ext uri="{FF2B5EF4-FFF2-40B4-BE49-F238E27FC236}">
                <a16:creationId xmlns:a16="http://schemas.microsoft.com/office/drawing/2014/main" id="{BA013405-9930-4558-BCAD-3DB22FD0D5B9}"/>
              </a:ext>
            </a:extLst>
          </p:cNvPr>
          <p:cNvSpPr/>
          <p:nvPr/>
        </p:nvSpPr>
        <p:spPr>
          <a:xfrm>
            <a:off x="8069207" y="51775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58" name="组合 57">
            <a:extLst>
              <a:ext uri="{FF2B5EF4-FFF2-40B4-BE49-F238E27FC236}">
                <a16:creationId xmlns:a16="http://schemas.microsoft.com/office/drawing/2014/main" id="{7E630B08-88E1-4B1C-BC1C-313C2DFC5829}"/>
              </a:ext>
            </a:extLst>
          </p:cNvPr>
          <p:cNvGrpSpPr/>
          <p:nvPr userDrawn="1"/>
        </p:nvGrpSpPr>
        <p:grpSpPr>
          <a:xfrm>
            <a:off x="10620851" y="700204"/>
            <a:ext cx="513037" cy="749061"/>
            <a:chOff x="9401431" y="973248"/>
            <a:chExt cx="901621" cy="1316412"/>
          </a:xfrm>
        </p:grpSpPr>
        <p:sp>
          <p:nvSpPr>
            <p:cNvPr id="59" name="任意多边形 174">
              <a:extLst>
                <a:ext uri="{FF2B5EF4-FFF2-40B4-BE49-F238E27FC236}">
                  <a16:creationId xmlns:a16="http://schemas.microsoft.com/office/drawing/2014/main" id="{15E61B1E-B9F3-4A52-A9F3-7476BC49A7C4}"/>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0" name="任意多边形 175">
              <a:extLst>
                <a:ext uri="{FF2B5EF4-FFF2-40B4-BE49-F238E27FC236}">
                  <a16:creationId xmlns:a16="http://schemas.microsoft.com/office/drawing/2014/main" id="{167690B7-DD6F-4ECD-90AD-391CBF29945C}"/>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1" name="任意多边形 176">
              <a:extLst>
                <a:ext uri="{FF2B5EF4-FFF2-40B4-BE49-F238E27FC236}">
                  <a16:creationId xmlns:a16="http://schemas.microsoft.com/office/drawing/2014/main" id="{E03C9741-1D16-41B9-B31D-E66D3B7BB451}"/>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2" name="任意多边形 177">
              <a:extLst>
                <a:ext uri="{FF2B5EF4-FFF2-40B4-BE49-F238E27FC236}">
                  <a16:creationId xmlns:a16="http://schemas.microsoft.com/office/drawing/2014/main" id="{069B04B5-A22D-4A6D-8EB6-A00161B36C78}"/>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63" name="组合 62">
              <a:extLst>
                <a:ext uri="{FF2B5EF4-FFF2-40B4-BE49-F238E27FC236}">
                  <a16:creationId xmlns:a16="http://schemas.microsoft.com/office/drawing/2014/main" id="{843A28DD-9AAF-431C-A36B-C61AA9043EF1}"/>
                </a:ext>
              </a:extLst>
            </p:cNvPr>
            <p:cNvGrpSpPr/>
            <p:nvPr/>
          </p:nvGrpSpPr>
          <p:grpSpPr>
            <a:xfrm>
              <a:off x="9401431" y="1028591"/>
              <a:ext cx="884827" cy="1261069"/>
              <a:chOff x="5700262" y="545431"/>
              <a:chExt cx="3443984" cy="4908417"/>
            </a:xfrm>
          </p:grpSpPr>
          <p:sp>
            <p:nvSpPr>
              <p:cNvPr id="64" name="任意多边形 179">
                <a:extLst>
                  <a:ext uri="{FF2B5EF4-FFF2-40B4-BE49-F238E27FC236}">
                    <a16:creationId xmlns:a16="http://schemas.microsoft.com/office/drawing/2014/main" id="{7F60B680-FA05-472B-8890-ACBAF61503BD}"/>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65" name="组合 64">
                <a:extLst>
                  <a:ext uri="{FF2B5EF4-FFF2-40B4-BE49-F238E27FC236}">
                    <a16:creationId xmlns:a16="http://schemas.microsoft.com/office/drawing/2014/main" id="{E268E912-602E-48C6-97BF-5591C3257AA9}"/>
                  </a:ext>
                </a:extLst>
              </p:cNvPr>
              <p:cNvGrpSpPr/>
              <p:nvPr/>
            </p:nvGrpSpPr>
            <p:grpSpPr>
              <a:xfrm>
                <a:off x="7010898" y="4475745"/>
                <a:ext cx="913905" cy="978103"/>
                <a:chOff x="5869765" y="4949067"/>
                <a:chExt cx="1450294" cy="1552171"/>
              </a:xfrm>
            </p:grpSpPr>
            <p:sp>
              <p:nvSpPr>
                <p:cNvPr id="69" name="椭圆 31">
                  <a:extLst>
                    <a:ext uri="{FF2B5EF4-FFF2-40B4-BE49-F238E27FC236}">
                      <a16:creationId xmlns:a16="http://schemas.microsoft.com/office/drawing/2014/main" id="{6D103B13-ACC7-436A-9325-CE25366B656F}"/>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70" name="组合 69">
                  <a:extLst>
                    <a:ext uri="{FF2B5EF4-FFF2-40B4-BE49-F238E27FC236}">
                      <a16:creationId xmlns:a16="http://schemas.microsoft.com/office/drawing/2014/main" id="{01E8792F-0546-41EC-B753-F00870007751}"/>
                    </a:ext>
                  </a:extLst>
                </p:cNvPr>
                <p:cNvGrpSpPr/>
                <p:nvPr/>
              </p:nvGrpSpPr>
              <p:grpSpPr>
                <a:xfrm>
                  <a:off x="5869765" y="4949067"/>
                  <a:ext cx="1440000" cy="728759"/>
                  <a:chOff x="5869765" y="4949067"/>
                  <a:chExt cx="1440000" cy="728759"/>
                </a:xfrm>
              </p:grpSpPr>
              <p:sp>
                <p:nvSpPr>
                  <p:cNvPr id="71" name="任意多边形 186">
                    <a:extLst>
                      <a:ext uri="{FF2B5EF4-FFF2-40B4-BE49-F238E27FC236}">
                        <a16:creationId xmlns:a16="http://schemas.microsoft.com/office/drawing/2014/main" id="{358DDB57-C80D-4567-9E12-F5A76A6904B0}"/>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2" name="任意多边形 187">
                    <a:extLst>
                      <a:ext uri="{FF2B5EF4-FFF2-40B4-BE49-F238E27FC236}">
                        <a16:creationId xmlns:a16="http://schemas.microsoft.com/office/drawing/2014/main" id="{54FE4360-2422-4532-AFB0-EB215E411145}"/>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3" name="任意多边形 188">
                    <a:extLst>
                      <a:ext uri="{FF2B5EF4-FFF2-40B4-BE49-F238E27FC236}">
                        <a16:creationId xmlns:a16="http://schemas.microsoft.com/office/drawing/2014/main" id="{7C7D0E30-3784-4B42-AACE-F628742CB182}"/>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4" name="椭圆 31">
                    <a:extLst>
                      <a:ext uri="{FF2B5EF4-FFF2-40B4-BE49-F238E27FC236}">
                        <a16:creationId xmlns:a16="http://schemas.microsoft.com/office/drawing/2014/main" id="{A947DD28-ED3E-409F-9644-6F883541E9D0}"/>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66" name="任意多边形 181">
                <a:extLst>
                  <a:ext uri="{FF2B5EF4-FFF2-40B4-BE49-F238E27FC236}">
                    <a16:creationId xmlns:a16="http://schemas.microsoft.com/office/drawing/2014/main" id="{C4DFCD68-00C2-4BE4-B941-32262A9290F6}"/>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67" name="任意多边形 182">
                <a:extLst>
                  <a:ext uri="{FF2B5EF4-FFF2-40B4-BE49-F238E27FC236}">
                    <a16:creationId xmlns:a16="http://schemas.microsoft.com/office/drawing/2014/main" id="{6CA83137-45B1-40CB-A763-3FC06DDFE12F}"/>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68" name="任意多边形 183">
                <a:extLst>
                  <a:ext uri="{FF2B5EF4-FFF2-40B4-BE49-F238E27FC236}">
                    <a16:creationId xmlns:a16="http://schemas.microsoft.com/office/drawing/2014/main" id="{323E8E24-3DDD-489A-ACA1-C4BF38471DB2}"/>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grpSp>
        <p:nvGrpSpPr>
          <p:cNvPr id="75" name="组合 74">
            <a:extLst>
              <a:ext uri="{FF2B5EF4-FFF2-40B4-BE49-F238E27FC236}">
                <a16:creationId xmlns:a16="http://schemas.microsoft.com/office/drawing/2014/main" id="{CDA392B6-3B08-4B43-80EE-7E5696C974BA}"/>
              </a:ext>
            </a:extLst>
          </p:cNvPr>
          <p:cNvGrpSpPr/>
          <p:nvPr userDrawn="1"/>
        </p:nvGrpSpPr>
        <p:grpSpPr>
          <a:xfrm>
            <a:off x="724913" y="1306274"/>
            <a:ext cx="942579" cy="390570"/>
            <a:chOff x="10575447" y="2898709"/>
            <a:chExt cx="1355311" cy="561591"/>
          </a:xfrm>
        </p:grpSpPr>
        <p:sp>
          <p:nvSpPr>
            <p:cNvPr id="76" name="任意多边形 158">
              <a:extLst>
                <a:ext uri="{FF2B5EF4-FFF2-40B4-BE49-F238E27FC236}">
                  <a16:creationId xmlns:a16="http://schemas.microsoft.com/office/drawing/2014/main" id="{BD3E3BCF-33AD-48F0-B848-15F4AD1C6EBD}"/>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77" name="任意多边形 159">
              <a:extLst>
                <a:ext uri="{FF2B5EF4-FFF2-40B4-BE49-F238E27FC236}">
                  <a16:creationId xmlns:a16="http://schemas.microsoft.com/office/drawing/2014/main" id="{F8B25BBA-53F8-4A19-8E45-AB2D537C3C9B}"/>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78" name="组合 77">
            <a:extLst>
              <a:ext uri="{FF2B5EF4-FFF2-40B4-BE49-F238E27FC236}">
                <a16:creationId xmlns:a16="http://schemas.microsoft.com/office/drawing/2014/main" id="{D818440D-B2D3-434D-84B9-26D1E97FD32B}"/>
              </a:ext>
            </a:extLst>
          </p:cNvPr>
          <p:cNvGrpSpPr/>
          <p:nvPr userDrawn="1"/>
        </p:nvGrpSpPr>
        <p:grpSpPr>
          <a:xfrm>
            <a:off x="1243804" y="1422300"/>
            <a:ext cx="942579" cy="390570"/>
            <a:chOff x="10575447" y="2898709"/>
            <a:chExt cx="1355311" cy="561591"/>
          </a:xfrm>
        </p:grpSpPr>
        <p:sp>
          <p:nvSpPr>
            <p:cNvPr id="79" name="任意多边形 167">
              <a:extLst>
                <a:ext uri="{FF2B5EF4-FFF2-40B4-BE49-F238E27FC236}">
                  <a16:creationId xmlns:a16="http://schemas.microsoft.com/office/drawing/2014/main" id="{C0131BD3-93CB-467E-8A71-78F73291757B}"/>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0" name="任意多边形 168">
              <a:extLst>
                <a:ext uri="{FF2B5EF4-FFF2-40B4-BE49-F238E27FC236}">
                  <a16:creationId xmlns:a16="http://schemas.microsoft.com/office/drawing/2014/main" id="{284BB4C1-37EF-4C2C-A0FF-CD42D8B3C52D}"/>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sp>
        <p:nvSpPr>
          <p:cNvPr id="82" name="内容占位符 81">
            <a:extLst>
              <a:ext uri="{FF2B5EF4-FFF2-40B4-BE49-F238E27FC236}">
                <a16:creationId xmlns:a16="http://schemas.microsoft.com/office/drawing/2014/main" id="{F039F78C-A4F6-4904-9AA1-8BE109D82B49}"/>
              </a:ext>
            </a:extLst>
          </p:cNvPr>
          <p:cNvSpPr>
            <a:spLocks noGrp="1"/>
          </p:cNvSpPr>
          <p:nvPr>
            <p:ph sz="quarter" idx="10"/>
          </p:nvPr>
        </p:nvSpPr>
        <p:spPr>
          <a:xfrm>
            <a:off x="2433921" y="2937150"/>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3" name="内容占位符 81">
            <a:extLst>
              <a:ext uri="{FF2B5EF4-FFF2-40B4-BE49-F238E27FC236}">
                <a16:creationId xmlns:a16="http://schemas.microsoft.com/office/drawing/2014/main" id="{C7BCF442-0779-4A26-B612-3E779215FB90}"/>
              </a:ext>
            </a:extLst>
          </p:cNvPr>
          <p:cNvSpPr>
            <a:spLocks noGrp="1"/>
          </p:cNvSpPr>
          <p:nvPr>
            <p:ph sz="quarter" idx="11"/>
          </p:nvPr>
        </p:nvSpPr>
        <p:spPr>
          <a:xfrm>
            <a:off x="7918936" y="2937150"/>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4" name="内容占位符 81">
            <a:extLst>
              <a:ext uri="{FF2B5EF4-FFF2-40B4-BE49-F238E27FC236}">
                <a16:creationId xmlns:a16="http://schemas.microsoft.com/office/drawing/2014/main" id="{3A18D4A3-F7B8-4B66-AA72-231EF3E689E8}"/>
              </a:ext>
            </a:extLst>
          </p:cNvPr>
          <p:cNvSpPr>
            <a:spLocks noGrp="1"/>
          </p:cNvSpPr>
          <p:nvPr>
            <p:ph sz="quarter" idx="12"/>
          </p:nvPr>
        </p:nvSpPr>
        <p:spPr>
          <a:xfrm>
            <a:off x="2433921" y="4722136"/>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5" name="内容占位符 81">
            <a:extLst>
              <a:ext uri="{FF2B5EF4-FFF2-40B4-BE49-F238E27FC236}">
                <a16:creationId xmlns:a16="http://schemas.microsoft.com/office/drawing/2014/main" id="{30864A35-3D56-49C4-9707-79861ED17EBE}"/>
              </a:ext>
            </a:extLst>
          </p:cNvPr>
          <p:cNvSpPr>
            <a:spLocks noGrp="1"/>
          </p:cNvSpPr>
          <p:nvPr>
            <p:ph sz="quarter" idx="13"/>
          </p:nvPr>
        </p:nvSpPr>
        <p:spPr>
          <a:xfrm>
            <a:off x="7918936" y="4722136"/>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Tree>
    <p:extLst>
      <p:ext uri="{BB962C8B-B14F-4D97-AF65-F5344CB8AC3E}">
        <p14:creationId xmlns:p14="http://schemas.microsoft.com/office/powerpoint/2010/main" val="1891549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段文本">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40684D6-A7D5-4F09-99BD-F5F07F92D7C1}"/>
              </a:ext>
            </a:extLst>
          </p:cNvPr>
          <p:cNvGrpSpPr/>
          <p:nvPr userDrawn="1"/>
        </p:nvGrpSpPr>
        <p:grpSpPr>
          <a:xfrm>
            <a:off x="4002821" y="1047597"/>
            <a:ext cx="4186359" cy="163210"/>
            <a:chOff x="3165003" y="4030582"/>
            <a:chExt cx="5853910" cy="276264"/>
          </a:xfrm>
        </p:grpSpPr>
        <p:sp>
          <p:nvSpPr>
            <p:cNvPr id="7" name="任意多边形 29">
              <a:extLst>
                <a:ext uri="{FF2B5EF4-FFF2-40B4-BE49-F238E27FC236}">
                  <a16:creationId xmlns:a16="http://schemas.microsoft.com/office/drawing/2014/main" id="{FAB55BBC-B473-4249-957E-E1C22B35FD44}"/>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8" name="任意多边形 30">
              <a:extLst>
                <a:ext uri="{FF2B5EF4-FFF2-40B4-BE49-F238E27FC236}">
                  <a16:creationId xmlns:a16="http://schemas.microsoft.com/office/drawing/2014/main" id="{FE6B7439-92F3-4EFC-82CC-7094EA09D00F}"/>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1" name="任意多边形 3">
            <a:extLst>
              <a:ext uri="{FF2B5EF4-FFF2-40B4-BE49-F238E27FC236}">
                <a16:creationId xmlns:a16="http://schemas.microsoft.com/office/drawing/2014/main" id="{27721A8A-5FDA-415D-B4AB-1998DE4AAFCE}"/>
              </a:ext>
            </a:extLst>
          </p:cNvPr>
          <p:cNvSpPr/>
          <p:nvPr/>
        </p:nvSpPr>
        <p:spPr>
          <a:xfrm rot="12455369">
            <a:off x="1050044" y="2194702"/>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6" name="任意多边形 3">
            <a:extLst>
              <a:ext uri="{FF2B5EF4-FFF2-40B4-BE49-F238E27FC236}">
                <a16:creationId xmlns:a16="http://schemas.microsoft.com/office/drawing/2014/main" id="{3ED5D275-53FC-4E39-B477-55D0113B19E1}"/>
              </a:ext>
            </a:extLst>
          </p:cNvPr>
          <p:cNvSpPr/>
          <p:nvPr/>
        </p:nvSpPr>
        <p:spPr>
          <a:xfrm rot="12455369">
            <a:off x="6590982" y="2215645"/>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0" name="任意多边形 3">
            <a:extLst>
              <a:ext uri="{FF2B5EF4-FFF2-40B4-BE49-F238E27FC236}">
                <a16:creationId xmlns:a16="http://schemas.microsoft.com/office/drawing/2014/main" id="{1EEF978B-C15B-4E5F-AE13-BAABAA268A3F}"/>
              </a:ext>
            </a:extLst>
          </p:cNvPr>
          <p:cNvSpPr/>
          <p:nvPr/>
        </p:nvSpPr>
        <p:spPr>
          <a:xfrm rot="12455369">
            <a:off x="1050044" y="4363691"/>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任意多边形 3">
            <a:extLst>
              <a:ext uri="{FF2B5EF4-FFF2-40B4-BE49-F238E27FC236}">
                <a16:creationId xmlns:a16="http://schemas.microsoft.com/office/drawing/2014/main" id="{2083D599-6C50-4BA2-85EF-F67BF790742A}"/>
              </a:ext>
            </a:extLst>
          </p:cNvPr>
          <p:cNvSpPr/>
          <p:nvPr/>
        </p:nvSpPr>
        <p:spPr>
          <a:xfrm rot="12455369">
            <a:off x="6590982" y="4363691"/>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内容占位符 47">
            <a:extLst>
              <a:ext uri="{FF2B5EF4-FFF2-40B4-BE49-F238E27FC236}">
                <a16:creationId xmlns:a16="http://schemas.microsoft.com/office/drawing/2014/main" id="{C56A0AFA-8CF1-4992-862E-E5A70CEE2CC1}"/>
              </a:ext>
            </a:extLst>
          </p:cNvPr>
          <p:cNvSpPr>
            <a:spLocks noGrp="1"/>
          </p:cNvSpPr>
          <p:nvPr>
            <p:ph sz="quarter" idx="22"/>
          </p:nvPr>
        </p:nvSpPr>
        <p:spPr>
          <a:xfrm>
            <a:off x="2767698" y="2598470"/>
            <a:ext cx="3185290"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5" name="内容占位符 34">
            <a:extLst>
              <a:ext uri="{FF2B5EF4-FFF2-40B4-BE49-F238E27FC236}">
                <a16:creationId xmlns:a16="http://schemas.microsoft.com/office/drawing/2014/main" id="{59B169A7-BCE5-451E-B3B9-1076F23B5D71}"/>
              </a:ext>
            </a:extLst>
          </p:cNvPr>
          <p:cNvSpPr>
            <a:spLocks noGrp="1"/>
          </p:cNvSpPr>
          <p:nvPr>
            <p:ph sz="quarter" idx="23"/>
          </p:nvPr>
        </p:nvSpPr>
        <p:spPr>
          <a:xfrm>
            <a:off x="2763700" y="223111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A0B48E49-4A04-4E3F-A186-AD44A1D4D6CC}"/>
              </a:ext>
            </a:extLst>
          </p:cNvPr>
          <p:cNvSpPr>
            <a:spLocks noGrp="1"/>
          </p:cNvSpPr>
          <p:nvPr>
            <p:ph sz="quarter" idx="24"/>
          </p:nvPr>
        </p:nvSpPr>
        <p:spPr>
          <a:xfrm>
            <a:off x="2767698" y="4775143"/>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7" name="内容占位符 34">
            <a:extLst>
              <a:ext uri="{FF2B5EF4-FFF2-40B4-BE49-F238E27FC236}">
                <a16:creationId xmlns:a16="http://schemas.microsoft.com/office/drawing/2014/main" id="{B29CD7C6-253D-47AC-BC14-9BDD70E22B22}"/>
              </a:ext>
            </a:extLst>
          </p:cNvPr>
          <p:cNvSpPr>
            <a:spLocks noGrp="1"/>
          </p:cNvSpPr>
          <p:nvPr>
            <p:ph sz="quarter" idx="25"/>
          </p:nvPr>
        </p:nvSpPr>
        <p:spPr>
          <a:xfrm>
            <a:off x="2763700" y="4407784"/>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8" name="内容占位符 47">
            <a:extLst>
              <a:ext uri="{FF2B5EF4-FFF2-40B4-BE49-F238E27FC236}">
                <a16:creationId xmlns:a16="http://schemas.microsoft.com/office/drawing/2014/main" id="{43924EB6-005D-4D4B-B25C-9A2C944E76CF}"/>
              </a:ext>
            </a:extLst>
          </p:cNvPr>
          <p:cNvSpPr>
            <a:spLocks noGrp="1"/>
          </p:cNvSpPr>
          <p:nvPr>
            <p:ph sz="quarter" idx="26"/>
          </p:nvPr>
        </p:nvSpPr>
        <p:spPr>
          <a:xfrm>
            <a:off x="8209747" y="4775143"/>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9" name="内容占位符 34">
            <a:extLst>
              <a:ext uri="{FF2B5EF4-FFF2-40B4-BE49-F238E27FC236}">
                <a16:creationId xmlns:a16="http://schemas.microsoft.com/office/drawing/2014/main" id="{8127CF9D-6348-4A63-8178-919BC039C17A}"/>
              </a:ext>
            </a:extLst>
          </p:cNvPr>
          <p:cNvSpPr>
            <a:spLocks noGrp="1"/>
          </p:cNvSpPr>
          <p:nvPr>
            <p:ph sz="quarter" idx="27"/>
          </p:nvPr>
        </p:nvSpPr>
        <p:spPr>
          <a:xfrm>
            <a:off x="8205749" y="4407784"/>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0" name="内容占位符 47">
            <a:extLst>
              <a:ext uri="{FF2B5EF4-FFF2-40B4-BE49-F238E27FC236}">
                <a16:creationId xmlns:a16="http://schemas.microsoft.com/office/drawing/2014/main" id="{D364AD07-0A2B-4BB7-A3FA-EFCCC6F07526}"/>
              </a:ext>
            </a:extLst>
          </p:cNvPr>
          <p:cNvSpPr>
            <a:spLocks noGrp="1"/>
          </p:cNvSpPr>
          <p:nvPr>
            <p:ph sz="quarter" idx="28"/>
          </p:nvPr>
        </p:nvSpPr>
        <p:spPr>
          <a:xfrm>
            <a:off x="8209747" y="2576275"/>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1" name="内容占位符 34">
            <a:extLst>
              <a:ext uri="{FF2B5EF4-FFF2-40B4-BE49-F238E27FC236}">
                <a16:creationId xmlns:a16="http://schemas.microsoft.com/office/drawing/2014/main" id="{966EA335-CC57-4F1B-BF0D-7BD90FB07E02}"/>
              </a:ext>
            </a:extLst>
          </p:cNvPr>
          <p:cNvSpPr>
            <a:spLocks noGrp="1"/>
          </p:cNvSpPr>
          <p:nvPr>
            <p:ph sz="quarter" idx="29"/>
          </p:nvPr>
        </p:nvSpPr>
        <p:spPr>
          <a:xfrm>
            <a:off x="8205749" y="2208916"/>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8" name="标题 1">
            <a:extLst>
              <a:ext uri="{FF2B5EF4-FFF2-40B4-BE49-F238E27FC236}">
                <a16:creationId xmlns:a16="http://schemas.microsoft.com/office/drawing/2014/main" id="{B4D30BD6-0C2A-4892-AFEE-7D6364FBC128}"/>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19" name="灯片编号占位符 3">
            <a:extLst>
              <a:ext uri="{FF2B5EF4-FFF2-40B4-BE49-F238E27FC236}">
                <a16:creationId xmlns:a16="http://schemas.microsoft.com/office/drawing/2014/main" id="{171F40E6-9B79-4425-94C9-22B04ECB441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534134153"/>
      </p:ext>
    </p:extLst>
  </p:cSld>
  <p:clrMapOvr>
    <a:masterClrMapping/>
  </p:clrMapOvr>
  <p:extLst mod="1">
    <p:ext uri="{DCECCB84-F9BA-43D5-87BE-67443E8EF086}">
      <p15:sldGuideLst xmlns:p15="http://schemas.microsoft.com/office/powerpoint/2012/main">
        <p15:guide id="1" orient="horz" pos="2772" userDrawn="1">
          <p15:clr>
            <a:srgbClr val="FBAE40"/>
          </p15:clr>
        </p15:guide>
        <p15:guide id="2" pos="3863" userDrawn="1">
          <p15:clr>
            <a:srgbClr val="FBAE40"/>
          </p15:clr>
        </p15:guide>
        <p15:guide id="3" orient="horz" pos="2863" userDrawn="1">
          <p15:clr>
            <a:srgbClr val="FBAE40"/>
          </p15:clr>
        </p15:guide>
        <p15:guide id="4" orient="horz" pos="138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四段文本">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23BFB5D-F240-436D-8EB0-8EAF2CD5727D}"/>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126161D1-80A4-471F-B89A-3259D526EE8B}"/>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746024B9-58A0-4BA1-B7F0-C2A5F032AB2E}"/>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椭圆 31">
            <a:extLst>
              <a:ext uri="{FF2B5EF4-FFF2-40B4-BE49-F238E27FC236}">
                <a16:creationId xmlns:a16="http://schemas.microsoft.com/office/drawing/2014/main" id="{47B665FC-EC79-4434-843B-1E0762B5450F}"/>
              </a:ext>
            </a:extLst>
          </p:cNvPr>
          <p:cNvSpPr/>
          <p:nvPr/>
        </p:nvSpPr>
        <p:spPr>
          <a:xfrm>
            <a:off x="5241034" y="2592308"/>
            <a:ext cx="2038230" cy="20179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9" name="椭圆 37">
            <a:extLst>
              <a:ext uri="{FF2B5EF4-FFF2-40B4-BE49-F238E27FC236}">
                <a16:creationId xmlns:a16="http://schemas.microsoft.com/office/drawing/2014/main" id="{9CB1DC77-050F-48A1-A1AC-84586B7B7F20}"/>
              </a:ext>
            </a:extLst>
          </p:cNvPr>
          <p:cNvSpPr/>
          <p:nvPr/>
        </p:nvSpPr>
        <p:spPr>
          <a:xfrm>
            <a:off x="5243742" y="2741418"/>
            <a:ext cx="1818816" cy="1872462"/>
          </a:xfrm>
          <a:custGeom>
            <a:avLst/>
            <a:gdLst>
              <a:gd name="connsiteX0" fmla="*/ 0 w 1814946"/>
              <a:gd name="connsiteY0" fmla="*/ 907473 h 1814946"/>
              <a:gd name="connsiteX1" fmla="*/ 907473 w 1814946"/>
              <a:gd name="connsiteY1" fmla="*/ 0 h 1814946"/>
              <a:gd name="connsiteX2" fmla="*/ 1814946 w 1814946"/>
              <a:gd name="connsiteY2" fmla="*/ 907473 h 1814946"/>
              <a:gd name="connsiteX3" fmla="*/ 907473 w 1814946"/>
              <a:gd name="connsiteY3" fmla="*/ 1814946 h 1814946"/>
              <a:gd name="connsiteX4" fmla="*/ 0 w 1814946"/>
              <a:gd name="connsiteY4" fmla="*/ 907473 h 1814946"/>
              <a:gd name="connsiteX0" fmla="*/ 907473 w 1814946"/>
              <a:gd name="connsiteY0" fmla="*/ 1814946 h 1906386"/>
              <a:gd name="connsiteX1" fmla="*/ 0 w 1814946"/>
              <a:gd name="connsiteY1" fmla="*/ 907473 h 1906386"/>
              <a:gd name="connsiteX2" fmla="*/ 907473 w 1814946"/>
              <a:gd name="connsiteY2" fmla="*/ 0 h 1906386"/>
              <a:gd name="connsiteX3" fmla="*/ 1814946 w 1814946"/>
              <a:gd name="connsiteY3" fmla="*/ 907473 h 1906386"/>
              <a:gd name="connsiteX4" fmla="*/ 998913 w 1814946"/>
              <a:gd name="connsiteY4" fmla="*/ 1906386 h 1906386"/>
              <a:gd name="connsiteX0" fmla="*/ 907473 w 1814946"/>
              <a:gd name="connsiteY0" fmla="*/ 1814946 h 1906386"/>
              <a:gd name="connsiteX1" fmla="*/ 0 w 1814946"/>
              <a:gd name="connsiteY1" fmla="*/ 907473 h 1906386"/>
              <a:gd name="connsiteX2" fmla="*/ 907473 w 1814946"/>
              <a:gd name="connsiteY2" fmla="*/ 0 h 1906386"/>
              <a:gd name="connsiteX3" fmla="*/ 1814946 w 1814946"/>
              <a:gd name="connsiteY3" fmla="*/ 907473 h 1906386"/>
              <a:gd name="connsiteX4" fmla="*/ 998913 w 1814946"/>
              <a:gd name="connsiteY4" fmla="*/ 1906386 h 1906386"/>
              <a:gd name="connsiteX0" fmla="*/ 907473 w 1814946"/>
              <a:gd name="connsiteY0" fmla="*/ 1819122 h 1910562"/>
              <a:gd name="connsiteX1" fmla="*/ 0 w 1814946"/>
              <a:gd name="connsiteY1" fmla="*/ 911649 h 1910562"/>
              <a:gd name="connsiteX2" fmla="*/ 907473 w 1814946"/>
              <a:gd name="connsiteY2" fmla="*/ 4176 h 1910562"/>
              <a:gd name="connsiteX3" fmla="*/ 1814946 w 1814946"/>
              <a:gd name="connsiteY3" fmla="*/ 911649 h 1910562"/>
              <a:gd name="connsiteX4" fmla="*/ 998913 w 1814946"/>
              <a:gd name="connsiteY4" fmla="*/ 1910562 h 1910562"/>
              <a:gd name="connsiteX0" fmla="*/ 911343 w 1818816"/>
              <a:gd name="connsiteY0" fmla="*/ 1819122 h 1910562"/>
              <a:gd name="connsiteX1" fmla="*/ 3870 w 1818816"/>
              <a:gd name="connsiteY1" fmla="*/ 911649 h 1910562"/>
              <a:gd name="connsiteX2" fmla="*/ 911343 w 1818816"/>
              <a:gd name="connsiteY2" fmla="*/ 4176 h 1910562"/>
              <a:gd name="connsiteX3" fmla="*/ 1818816 w 1818816"/>
              <a:gd name="connsiteY3" fmla="*/ 911649 h 1910562"/>
              <a:gd name="connsiteX4" fmla="*/ 1002783 w 1818816"/>
              <a:gd name="connsiteY4" fmla="*/ 1910562 h 1910562"/>
              <a:gd name="connsiteX0" fmla="*/ 911343 w 1818816"/>
              <a:gd name="connsiteY0" fmla="*/ 1819122 h 1923262"/>
              <a:gd name="connsiteX1" fmla="*/ 3870 w 1818816"/>
              <a:gd name="connsiteY1" fmla="*/ 911649 h 1923262"/>
              <a:gd name="connsiteX2" fmla="*/ 911343 w 1818816"/>
              <a:gd name="connsiteY2" fmla="*/ 4176 h 1923262"/>
              <a:gd name="connsiteX3" fmla="*/ 1818816 w 1818816"/>
              <a:gd name="connsiteY3" fmla="*/ 911649 h 1923262"/>
              <a:gd name="connsiteX4" fmla="*/ 1117083 w 1818816"/>
              <a:gd name="connsiteY4" fmla="*/ 1923262 h 1923262"/>
              <a:gd name="connsiteX0" fmla="*/ 911343 w 1818816"/>
              <a:gd name="connsiteY0" fmla="*/ 1819122 h 1872462"/>
              <a:gd name="connsiteX1" fmla="*/ 3870 w 1818816"/>
              <a:gd name="connsiteY1" fmla="*/ 911649 h 1872462"/>
              <a:gd name="connsiteX2" fmla="*/ 911343 w 1818816"/>
              <a:gd name="connsiteY2" fmla="*/ 4176 h 1872462"/>
              <a:gd name="connsiteX3" fmla="*/ 1818816 w 1818816"/>
              <a:gd name="connsiteY3" fmla="*/ 911649 h 1872462"/>
              <a:gd name="connsiteX4" fmla="*/ 1091683 w 1818816"/>
              <a:gd name="connsiteY4" fmla="*/ 1872462 h 187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816" h="1872462">
                <a:moveTo>
                  <a:pt x="911343" y="1819122"/>
                </a:moveTo>
                <a:cubicBezTo>
                  <a:pt x="410160" y="1819122"/>
                  <a:pt x="54670" y="1476332"/>
                  <a:pt x="3870" y="911649"/>
                </a:cubicBezTo>
                <a:cubicBezTo>
                  <a:pt x="-46930" y="346966"/>
                  <a:pt x="410160" y="54976"/>
                  <a:pt x="911343" y="4176"/>
                </a:cubicBezTo>
                <a:cubicBezTo>
                  <a:pt x="1412526" y="-46624"/>
                  <a:pt x="1742616" y="372366"/>
                  <a:pt x="1818816" y="911649"/>
                </a:cubicBezTo>
                <a:cubicBezTo>
                  <a:pt x="1818816" y="1412832"/>
                  <a:pt x="1501426" y="1781022"/>
                  <a:pt x="1091683" y="1872462"/>
                </a:cubicBezTo>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sp>
        <p:nvSpPr>
          <p:cNvPr id="10" name="椭圆 38">
            <a:extLst>
              <a:ext uri="{FF2B5EF4-FFF2-40B4-BE49-F238E27FC236}">
                <a16:creationId xmlns:a16="http://schemas.microsoft.com/office/drawing/2014/main" id="{3AFD775E-EC0D-4033-AFAA-4A65D47D09D5}"/>
              </a:ext>
            </a:extLst>
          </p:cNvPr>
          <p:cNvSpPr/>
          <p:nvPr/>
        </p:nvSpPr>
        <p:spPr>
          <a:xfrm>
            <a:off x="4207009" y="1817779"/>
            <a:ext cx="3770637" cy="3835624"/>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grpSp>
        <p:nvGrpSpPr>
          <p:cNvPr id="11" name="组合 10">
            <a:extLst>
              <a:ext uri="{FF2B5EF4-FFF2-40B4-BE49-F238E27FC236}">
                <a16:creationId xmlns:a16="http://schemas.microsoft.com/office/drawing/2014/main" id="{B1321239-686B-4AE6-B751-15663E0E6952}"/>
              </a:ext>
            </a:extLst>
          </p:cNvPr>
          <p:cNvGrpSpPr/>
          <p:nvPr/>
        </p:nvGrpSpPr>
        <p:grpSpPr>
          <a:xfrm>
            <a:off x="3991100" y="1832083"/>
            <a:ext cx="1331753" cy="1191706"/>
            <a:chOff x="2554044" y="3072671"/>
            <a:chExt cx="2002903" cy="1792280"/>
          </a:xfrm>
        </p:grpSpPr>
        <p:sp>
          <p:nvSpPr>
            <p:cNvPr id="28" name="椭圆 31">
              <a:extLst>
                <a:ext uri="{FF2B5EF4-FFF2-40B4-BE49-F238E27FC236}">
                  <a16:creationId xmlns:a16="http://schemas.microsoft.com/office/drawing/2014/main" id="{FCA19265-259C-49EF-9C84-86D29BC746B7}"/>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9" name="组合 28">
              <a:extLst>
                <a:ext uri="{FF2B5EF4-FFF2-40B4-BE49-F238E27FC236}">
                  <a16:creationId xmlns:a16="http://schemas.microsoft.com/office/drawing/2014/main" id="{396E246C-4624-44C2-9394-1A7F0919D220}"/>
                </a:ext>
              </a:extLst>
            </p:cNvPr>
            <p:cNvGrpSpPr/>
            <p:nvPr/>
          </p:nvGrpSpPr>
          <p:grpSpPr>
            <a:xfrm>
              <a:off x="2554044" y="3155082"/>
              <a:ext cx="2002903" cy="1700244"/>
              <a:chOff x="5313164" y="1094038"/>
              <a:chExt cx="1164789" cy="988777"/>
            </a:xfrm>
          </p:grpSpPr>
          <p:sp>
            <p:nvSpPr>
              <p:cNvPr id="30" name="椭圆 31">
                <a:extLst>
                  <a:ext uri="{FF2B5EF4-FFF2-40B4-BE49-F238E27FC236}">
                    <a16:creationId xmlns:a16="http://schemas.microsoft.com/office/drawing/2014/main" id="{074FCE95-5D90-43C6-8A0E-9787F4374287}"/>
                  </a:ext>
                </a:extLst>
              </p:cNvPr>
              <p:cNvSpPr/>
              <p:nvPr/>
            </p:nvSpPr>
            <p:spPr>
              <a:xfrm rot="21159850">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1" name="文本框 30">
                <a:extLst>
                  <a:ext uri="{FF2B5EF4-FFF2-40B4-BE49-F238E27FC236}">
                    <a16:creationId xmlns:a16="http://schemas.microsoft.com/office/drawing/2014/main" id="{BFB533A4-5A40-4D38-B1B3-EF80FEDD456B}"/>
                  </a:ext>
                </a:extLst>
              </p:cNvPr>
              <p:cNvSpPr txBox="1"/>
              <p:nvPr/>
            </p:nvSpPr>
            <p:spPr>
              <a:xfrm>
                <a:off x="5479217" y="1103144"/>
                <a:ext cx="998736" cy="969085"/>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01</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3" name="组合 12">
            <a:extLst>
              <a:ext uri="{FF2B5EF4-FFF2-40B4-BE49-F238E27FC236}">
                <a16:creationId xmlns:a16="http://schemas.microsoft.com/office/drawing/2014/main" id="{48F887FF-0A79-4266-8637-FB92615BD836}"/>
              </a:ext>
            </a:extLst>
          </p:cNvPr>
          <p:cNvGrpSpPr/>
          <p:nvPr/>
        </p:nvGrpSpPr>
        <p:grpSpPr>
          <a:xfrm>
            <a:off x="7039431" y="1832083"/>
            <a:ext cx="1317042" cy="1191706"/>
            <a:chOff x="2557884" y="3072671"/>
            <a:chExt cx="1980777" cy="1792280"/>
          </a:xfrm>
        </p:grpSpPr>
        <p:sp>
          <p:nvSpPr>
            <p:cNvPr id="24" name="椭圆 31">
              <a:extLst>
                <a:ext uri="{FF2B5EF4-FFF2-40B4-BE49-F238E27FC236}">
                  <a16:creationId xmlns:a16="http://schemas.microsoft.com/office/drawing/2014/main" id="{CB79BDB4-D472-403A-8176-3EF55DE9FD97}"/>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5" name="组合 24">
              <a:extLst>
                <a:ext uri="{FF2B5EF4-FFF2-40B4-BE49-F238E27FC236}">
                  <a16:creationId xmlns:a16="http://schemas.microsoft.com/office/drawing/2014/main" id="{1D3C91F7-F5F3-4DC0-A759-C984D62DCF79}"/>
                </a:ext>
              </a:extLst>
            </p:cNvPr>
            <p:cNvGrpSpPr/>
            <p:nvPr/>
          </p:nvGrpSpPr>
          <p:grpSpPr>
            <a:xfrm>
              <a:off x="2562610" y="3146521"/>
              <a:ext cx="1976051" cy="1717369"/>
              <a:chOff x="5318144" y="1089059"/>
              <a:chExt cx="1149173" cy="998736"/>
            </a:xfrm>
          </p:grpSpPr>
          <p:sp>
            <p:nvSpPr>
              <p:cNvPr id="26" name="椭圆 31">
                <a:extLst>
                  <a:ext uri="{FF2B5EF4-FFF2-40B4-BE49-F238E27FC236}">
                    <a16:creationId xmlns:a16="http://schemas.microsoft.com/office/drawing/2014/main" id="{0412484E-6F08-4937-93CB-76C343D7F59D}"/>
                  </a:ext>
                </a:extLst>
              </p:cNvPr>
              <p:cNvSpPr/>
              <p:nvPr/>
            </p:nvSpPr>
            <p:spPr>
              <a:xfrm rot="6463139">
                <a:off x="5313164" y="1094039"/>
                <a:ext cx="998736" cy="98877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7" name="文本框 26">
                <a:extLst>
                  <a:ext uri="{FF2B5EF4-FFF2-40B4-BE49-F238E27FC236}">
                    <a16:creationId xmlns:a16="http://schemas.microsoft.com/office/drawing/2014/main" id="{882ECEAC-3207-4D91-B7BD-6F01D3643A5D}"/>
                  </a:ext>
                </a:extLst>
              </p:cNvPr>
              <p:cNvSpPr txBox="1"/>
              <p:nvPr/>
            </p:nvSpPr>
            <p:spPr>
              <a:xfrm>
                <a:off x="5468581" y="1108108"/>
                <a:ext cx="998736" cy="969086"/>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02</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4" name="组合 13">
            <a:extLst>
              <a:ext uri="{FF2B5EF4-FFF2-40B4-BE49-F238E27FC236}">
                <a16:creationId xmlns:a16="http://schemas.microsoft.com/office/drawing/2014/main" id="{7450B3FE-DCE7-4377-9747-A87C2C0FC29F}"/>
              </a:ext>
            </a:extLst>
          </p:cNvPr>
          <p:cNvGrpSpPr/>
          <p:nvPr/>
        </p:nvGrpSpPr>
        <p:grpSpPr>
          <a:xfrm>
            <a:off x="7024916" y="4257138"/>
            <a:ext cx="1347112" cy="1191706"/>
            <a:chOff x="2557884" y="3072671"/>
            <a:chExt cx="2026000" cy="1792280"/>
          </a:xfrm>
        </p:grpSpPr>
        <p:sp>
          <p:nvSpPr>
            <p:cNvPr id="20" name="椭圆 31">
              <a:extLst>
                <a:ext uri="{FF2B5EF4-FFF2-40B4-BE49-F238E27FC236}">
                  <a16:creationId xmlns:a16="http://schemas.microsoft.com/office/drawing/2014/main" id="{18AFDA3F-BF16-4456-B1BC-FACC9B62CEFD}"/>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1" name="组合 20">
              <a:extLst>
                <a:ext uri="{FF2B5EF4-FFF2-40B4-BE49-F238E27FC236}">
                  <a16:creationId xmlns:a16="http://schemas.microsoft.com/office/drawing/2014/main" id="{CF781F9C-AD14-4CFA-A7FC-983FDC3B7A83}"/>
                </a:ext>
              </a:extLst>
            </p:cNvPr>
            <p:cNvGrpSpPr/>
            <p:nvPr/>
          </p:nvGrpSpPr>
          <p:grpSpPr>
            <a:xfrm>
              <a:off x="2562612" y="3146518"/>
              <a:ext cx="2021272" cy="1717370"/>
              <a:chOff x="5318144" y="1089058"/>
              <a:chExt cx="1175471" cy="998737"/>
            </a:xfrm>
          </p:grpSpPr>
          <p:sp>
            <p:nvSpPr>
              <p:cNvPr id="22" name="椭圆 31">
                <a:extLst>
                  <a:ext uri="{FF2B5EF4-FFF2-40B4-BE49-F238E27FC236}">
                    <a16:creationId xmlns:a16="http://schemas.microsoft.com/office/drawing/2014/main" id="{24B487AF-C05C-4C19-A161-E99F98493703}"/>
                  </a:ext>
                </a:extLst>
              </p:cNvPr>
              <p:cNvSpPr/>
              <p:nvPr/>
            </p:nvSpPr>
            <p:spPr>
              <a:xfrm rot="7084705">
                <a:off x="5313163" y="1094039"/>
                <a:ext cx="998737" cy="98877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3" name="文本框 22">
                <a:extLst>
                  <a:ext uri="{FF2B5EF4-FFF2-40B4-BE49-F238E27FC236}">
                    <a16:creationId xmlns:a16="http://schemas.microsoft.com/office/drawing/2014/main" id="{2955EACA-7058-4BA0-AC11-72EDBED1C913}"/>
                  </a:ext>
                </a:extLst>
              </p:cNvPr>
              <p:cNvSpPr txBox="1"/>
              <p:nvPr/>
            </p:nvSpPr>
            <p:spPr>
              <a:xfrm>
                <a:off x="5494879" y="1114627"/>
                <a:ext cx="998736" cy="969086"/>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03</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5" name="组合 14">
            <a:extLst>
              <a:ext uri="{FF2B5EF4-FFF2-40B4-BE49-F238E27FC236}">
                <a16:creationId xmlns:a16="http://schemas.microsoft.com/office/drawing/2014/main" id="{AD3C021A-8397-4BCC-A521-81F8773DEC61}"/>
              </a:ext>
            </a:extLst>
          </p:cNvPr>
          <p:cNvGrpSpPr/>
          <p:nvPr/>
        </p:nvGrpSpPr>
        <p:grpSpPr>
          <a:xfrm>
            <a:off x="4012874" y="4257138"/>
            <a:ext cx="1246303" cy="1191706"/>
            <a:chOff x="2554041" y="3072671"/>
            <a:chExt cx="1874389" cy="1792280"/>
          </a:xfrm>
        </p:grpSpPr>
        <p:sp>
          <p:nvSpPr>
            <p:cNvPr id="16" name="椭圆 31">
              <a:extLst>
                <a:ext uri="{FF2B5EF4-FFF2-40B4-BE49-F238E27FC236}">
                  <a16:creationId xmlns:a16="http://schemas.microsoft.com/office/drawing/2014/main" id="{36364BFB-1F44-49E2-9A22-E24CC7AE0892}"/>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17" name="组合 16">
              <a:extLst>
                <a:ext uri="{FF2B5EF4-FFF2-40B4-BE49-F238E27FC236}">
                  <a16:creationId xmlns:a16="http://schemas.microsoft.com/office/drawing/2014/main" id="{4E8E5452-FA83-4D8D-964F-B1DFA19B3805}"/>
                </a:ext>
              </a:extLst>
            </p:cNvPr>
            <p:cNvGrpSpPr/>
            <p:nvPr/>
          </p:nvGrpSpPr>
          <p:grpSpPr>
            <a:xfrm>
              <a:off x="2554041" y="3155082"/>
              <a:ext cx="1874389" cy="1700244"/>
              <a:chOff x="5313164" y="1094038"/>
              <a:chExt cx="1090052" cy="988777"/>
            </a:xfrm>
          </p:grpSpPr>
          <p:sp>
            <p:nvSpPr>
              <p:cNvPr id="18" name="椭圆 31">
                <a:extLst>
                  <a:ext uri="{FF2B5EF4-FFF2-40B4-BE49-F238E27FC236}">
                    <a16:creationId xmlns:a16="http://schemas.microsoft.com/office/drawing/2014/main" id="{6EC2237C-9B2B-4AFA-ABA7-D4CED035DD34}"/>
                  </a:ext>
                </a:extLst>
              </p:cNvPr>
              <p:cNvSpPr/>
              <p:nvPr/>
            </p:nvSpPr>
            <p:spPr>
              <a:xfrm rot="20980210">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9" name="文本框 18">
                <a:extLst>
                  <a:ext uri="{FF2B5EF4-FFF2-40B4-BE49-F238E27FC236}">
                    <a16:creationId xmlns:a16="http://schemas.microsoft.com/office/drawing/2014/main" id="{403DC1ED-8F27-4391-B735-52EC119A4903}"/>
                  </a:ext>
                </a:extLst>
              </p:cNvPr>
              <p:cNvSpPr txBox="1"/>
              <p:nvPr/>
            </p:nvSpPr>
            <p:spPr>
              <a:xfrm>
                <a:off x="5404480" y="1109232"/>
                <a:ext cx="998736" cy="969085"/>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04</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sp>
        <p:nvSpPr>
          <p:cNvPr id="33" name="任意多边形: 形状 32">
            <a:extLst>
              <a:ext uri="{FF2B5EF4-FFF2-40B4-BE49-F238E27FC236}">
                <a16:creationId xmlns:a16="http://schemas.microsoft.com/office/drawing/2014/main" id="{A1D7BBF4-245C-4312-9715-7CE8D243CBEC}"/>
              </a:ext>
            </a:extLst>
          </p:cNvPr>
          <p:cNvSpPr/>
          <p:nvPr userDrawn="1"/>
        </p:nvSpPr>
        <p:spPr>
          <a:xfrm>
            <a:off x="1301751" y="235772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6" name="任意多边形: 形状 35">
            <a:extLst>
              <a:ext uri="{FF2B5EF4-FFF2-40B4-BE49-F238E27FC236}">
                <a16:creationId xmlns:a16="http://schemas.microsoft.com/office/drawing/2014/main" id="{1C179FC3-3C43-4A89-9521-AD51E7192C40}"/>
              </a:ext>
            </a:extLst>
          </p:cNvPr>
          <p:cNvSpPr/>
          <p:nvPr userDrawn="1"/>
        </p:nvSpPr>
        <p:spPr>
          <a:xfrm>
            <a:off x="1301751" y="486661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形状 38">
            <a:extLst>
              <a:ext uri="{FF2B5EF4-FFF2-40B4-BE49-F238E27FC236}">
                <a16:creationId xmlns:a16="http://schemas.microsoft.com/office/drawing/2014/main" id="{9ABB0C36-EDB4-4CD8-807D-06A2F5194B54}"/>
              </a:ext>
            </a:extLst>
          </p:cNvPr>
          <p:cNvSpPr/>
          <p:nvPr userDrawn="1"/>
        </p:nvSpPr>
        <p:spPr>
          <a:xfrm>
            <a:off x="8572026" y="235772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ea typeface="微软雅黑 Light" panose="020B0502040204020203" pitchFamily="34" charset="-122"/>
            </a:endParaRPr>
          </a:p>
        </p:txBody>
      </p:sp>
      <p:sp>
        <p:nvSpPr>
          <p:cNvPr id="42" name="任意多边形: 形状 41">
            <a:extLst>
              <a:ext uri="{FF2B5EF4-FFF2-40B4-BE49-F238E27FC236}">
                <a16:creationId xmlns:a16="http://schemas.microsoft.com/office/drawing/2014/main" id="{F21DCAF2-0EC8-45DC-A311-99BA85CFEAEE}"/>
              </a:ext>
            </a:extLst>
          </p:cNvPr>
          <p:cNvSpPr/>
          <p:nvPr userDrawn="1"/>
        </p:nvSpPr>
        <p:spPr>
          <a:xfrm>
            <a:off x="8572026" y="486661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ea typeface="微软雅黑 Light" panose="020B0502040204020203" pitchFamily="34" charset="-122"/>
            </a:endParaRPr>
          </a:p>
        </p:txBody>
      </p:sp>
      <p:sp>
        <p:nvSpPr>
          <p:cNvPr id="45" name="内容占位符 34">
            <a:extLst>
              <a:ext uri="{FF2B5EF4-FFF2-40B4-BE49-F238E27FC236}">
                <a16:creationId xmlns:a16="http://schemas.microsoft.com/office/drawing/2014/main" id="{CE3A3A62-6751-408A-8725-16E7406D4100}"/>
              </a:ext>
            </a:extLst>
          </p:cNvPr>
          <p:cNvSpPr>
            <a:spLocks noGrp="1"/>
          </p:cNvSpPr>
          <p:nvPr>
            <p:ph sz="quarter" idx="29"/>
          </p:nvPr>
        </p:nvSpPr>
        <p:spPr>
          <a:xfrm>
            <a:off x="8458975" y="195050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6" name="内容占位符 34">
            <a:extLst>
              <a:ext uri="{FF2B5EF4-FFF2-40B4-BE49-F238E27FC236}">
                <a16:creationId xmlns:a16="http://schemas.microsoft.com/office/drawing/2014/main" id="{8CB8C4A7-3CF9-4675-9D65-A1A5EC96D572}"/>
              </a:ext>
            </a:extLst>
          </p:cNvPr>
          <p:cNvSpPr>
            <a:spLocks noGrp="1"/>
          </p:cNvSpPr>
          <p:nvPr>
            <p:ph sz="quarter" idx="30"/>
          </p:nvPr>
        </p:nvSpPr>
        <p:spPr>
          <a:xfrm>
            <a:off x="8437151" y="447879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7" name="内容占位符 47">
            <a:extLst>
              <a:ext uri="{FF2B5EF4-FFF2-40B4-BE49-F238E27FC236}">
                <a16:creationId xmlns:a16="http://schemas.microsoft.com/office/drawing/2014/main" id="{EB78C4A9-2D91-4F42-8071-BAAF565F8305}"/>
              </a:ext>
            </a:extLst>
          </p:cNvPr>
          <p:cNvSpPr>
            <a:spLocks noGrp="1"/>
          </p:cNvSpPr>
          <p:nvPr>
            <p:ph sz="quarter" idx="28"/>
          </p:nvPr>
        </p:nvSpPr>
        <p:spPr>
          <a:xfrm>
            <a:off x="8483089" y="2456183"/>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8" name="内容占位符 47">
            <a:extLst>
              <a:ext uri="{FF2B5EF4-FFF2-40B4-BE49-F238E27FC236}">
                <a16:creationId xmlns:a16="http://schemas.microsoft.com/office/drawing/2014/main" id="{36C7237E-1469-404F-AFF4-548751F7E766}"/>
              </a:ext>
            </a:extLst>
          </p:cNvPr>
          <p:cNvSpPr>
            <a:spLocks noGrp="1"/>
          </p:cNvSpPr>
          <p:nvPr>
            <p:ph sz="quarter" idx="31"/>
          </p:nvPr>
        </p:nvSpPr>
        <p:spPr>
          <a:xfrm>
            <a:off x="8483089" y="4988860"/>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9" name="内容占位符 34">
            <a:extLst>
              <a:ext uri="{FF2B5EF4-FFF2-40B4-BE49-F238E27FC236}">
                <a16:creationId xmlns:a16="http://schemas.microsoft.com/office/drawing/2014/main" id="{D846DE73-61DF-4D81-A8B1-495112853191}"/>
              </a:ext>
            </a:extLst>
          </p:cNvPr>
          <p:cNvSpPr>
            <a:spLocks noGrp="1"/>
          </p:cNvSpPr>
          <p:nvPr>
            <p:ph sz="quarter" idx="32"/>
          </p:nvPr>
        </p:nvSpPr>
        <p:spPr>
          <a:xfrm>
            <a:off x="445045" y="1948090"/>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0" name="内容占位符 47">
            <a:extLst>
              <a:ext uri="{FF2B5EF4-FFF2-40B4-BE49-F238E27FC236}">
                <a16:creationId xmlns:a16="http://schemas.microsoft.com/office/drawing/2014/main" id="{8444F3AF-92AE-4C14-BA5C-39AF13CABC7C}"/>
              </a:ext>
            </a:extLst>
          </p:cNvPr>
          <p:cNvSpPr>
            <a:spLocks noGrp="1"/>
          </p:cNvSpPr>
          <p:nvPr>
            <p:ph sz="quarter" idx="33"/>
          </p:nvPr>
        </p:nvSpPr>
        <p:spPr>
          <a:xfrm>
            <a:off x="602387" y="242630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DAA5E050-AC74-4752-AAFB-3927159EA4E9}"/>
              </a:ext>
            </a:extLst>
          </p:cNvPr>
          <p:cNvSpPr>
            <a:spLocks noGrp="1"/>
          </p:cNvSpPr>
          <p:nvPr>
            <p:ph sz="quarter" idx="34"/>
          </p:nvPr>
        </p:nvSpPr>
        <p:spPr>
          <a:xfrm>
            <a:off x="445045" y="4448108"/>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452A704D-3B98-4419-B7D9-81D75217E20C}"/>
              </a:ext>
            </a:extLst>
          </p:cNvPr>
          <p:cNvSpPr>
            <a:spLocks noGrp="1"/>
          </p:cNvSpPr>
          <p:nvPr>
            <p:ph sz="quarter" idx="35"/>
          </p:nvPr>
        </p:nvSpPr>
        <p:spPr>
          <a:xfrm>
            <a:off x="602387" y="4951718"/>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29">
            <a:extLst>
              <a:ext uri="{FF2B5EF4-FFF2-40B4-BE49-F238E27FC236}">
                <a16:creationId xmlns:a16="http://schemas.microsoft.com/office/drawing/2014/main" id="{85CD9833-55D1-43C0-9026-B1F170E6FFF1}"/>
              </a:ext>
            </a:extLst>
          </p:cNvPr>
          <p:cNvSpPr>
            <a:spLocks noGrp="1"/>
          </p:cNvSpPr>
          <p:nvPr>
            <p:ph sz="quarter" idx="36"/>
          </p:nvPr>
        </p:nvSpPr>
        <p:spPr>
          <a:xfrm>
            <a:off x="3870516" y="3443326"/>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43" name="标题 1">
            <a:extLst>
              <a:ext uri="{FF2B5EF4-FFF2-40B4-BE49-F238E27FC236}">
                <a16:creationId xmlns:a16="http://schemas.microsoft.com/office/drawing/2014/main" id="{47907047-3A89-422B-A14E-598CCA4AD92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44" name="灯片编号占位符 3">
            <a:extLst>
              <a:ext uri="{FF2B5EF4-FFF2-40B4-BE49-F238E27FC236}">
                <a16:creationId xmlns:a16="http://schemas.microsoft.com/office/drawing/2014/main" id="{E39A11AC-994C-4B51-995E-CA60EE69CE1E}"/>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599887289"/>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2207" userDrawn="1">
          <p15:clr>
            <a:srgbClr val="FBAE40"/>
          </p15:clr>
        </p15:guide>
        <p15:guide id="3" orient="horz" pos="143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四段内容2">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任意多边形 3">
            <a:extLst>
              <a:ext uri="{FF2B5EF4-FFF2-40B4-BE49-F238E27FC236}">
                <a16:creationId xmlns:a16="http://schemas.microsoft.com/office/drawing/2014/main" id="{E743B6A9-6346-40F7-8ACB-111C3658E2CA}"/>
              </a:ext>
            </a:extLst>
          </p:cNvPr>
          <p:cNvSpPr/>
          <p:nvPr userDrawn="1"/>
        </p:nvSpPr>
        <p:spPr>
          <a:xfrm>
            <a:off x="438433" y="17882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1" name="矩形: 圆角 3">
            <a:extLst>
              <a:ext uri="{FF2B5EF4-FFF2-40B4-BE49-F238E27FC236}">
                <a16:creationId xmlns:a16="http://schemas.microsoft.com/office/drawing/2014/main" id="{0938B465-B86C-40E4-A6F1-14C219DDD337}"/>
              </a:ext>
            </a:extLst>
          </p:cNvPr>
          <p:cNvSpPr/>
          <p:nvPr userDrawn="1"/>
        </p:nvSpPr>
        <p:spPr>
          <a:xfrm>
            <a:off x="633695" y="20610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3">
            <a:extLst>
              <a:ext uri="{FF2B5EF4-FFF2-40B4-BE49-F238E27FC236}">
                <a16:creationId xmlns:a16="http://schemas.microsoft.com/office/drawing/2014/main" id="{F457C243-8D92-4E5B-9CDC-8F08C0147FFB}"/>
              </a:ext>
            </a:extLst>
          </p:cNvPr>
          <p:cNvSpPr/>
          <p:nvPr userDrawn="1"/>
        </p:nvSpPr>
        <p:spPr>
          <a:xfrm>
            <a:off x="6420133" y="17882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3" name="矩形: 圆角 3">
            <a:extLst>
              <a:ext uri="{FF2B5EF4-FFF2-40B4-BE49-F238E27FC236}">
                <a16:creationId xmlns:a16="http://schemas.microsoft.com/office/drawing/2014/main" id="{6860BF41-06C3-42BF-AF09-CCFF70D99069}"/>
              </a:ext>
            </a:extLst>
          </p:cNvPr>
          <p:cNvSpPr/>
          <p:nvPr userDrawn="1"/>
        </p:nvSpPr>
        <p:spPr>
          <a:xfrm>
            <a:off x="6615395" y="20610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 name="任意多边形 3">
            <a:extLst>
              <a:ext uri="{FF2B5EF4-FFF2-40B4-BE49-F238E27FC236}">
                <a16:creationId xmlns:a16="http://schemas.microsoft.com/office/drawing/2014/main" id="{82D84293-E55A-4738-B140-93FD14B9117B}"/>
              </a:ext>
            </a:extLst>
          </p:cNvPr>
          <p:cNvSpPr/>
          <p:nvPr userDrawn="1"/>
        </p:nvSpPr>
        <p:spPr>
          <a:xfrm>
            <a:off x="438433" y="42139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8" name="矩形: 圆角 3">
            <a:extLst>
              <a:ext uri="{FF2B5EF4-FFF2-40B4-BE49-F238E27FC236}">
                <a16:creationId xmlns:a16="http://schemas.microsoft.com/office/drawing/2014/main" id="{A7CC0671-FFD2-4748-91BC-04B4A850055D}"/>
              </a:ext>
            </a:extLst>
          </p:cNvPr>
          <p:cNvSpPr/>
          <p:nvPr userDrawn="1"/>
        </p:nvSpPr>
        <p:spPr>
          <a:xfrm>
            <a:off x="633695" y="44867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3">
            <a:extLst>
              <a:ext uri="{FF2B5EF4-FFF2-40B4-BE49-F238E27FC236}">
                <a16:creationId xmlns:a16="http://schemas.microsoft.com/office/drawing/2014/main" id="{5208CB07-FB45-4EC9-9E04-3B16D062487F}"/>
              </a:ext>
            </a:extLst>
          </p:cNvPr>
          <p:cNvSpPr/>
          <p:nvPr userDrawn="1"/>
        </p:nvSpPr>
        <p:spPr>
          <a:xfrm>
            <a:off x="6420133" y="42139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矩形: 圆角 3">
            <a:extLst>
              <a:ext uri="{FF2B5EF4-FFF2-40B4-BE49-F238E27FC236}">
                <a16:creationId xmlns:a16="http://schemas.microsoft.com/office/drawing/2014/main" id="{6E15A6B1-B71C-4A6E-84A8-5D1C655E1933}"/>
              </a:ext>
            </a:extLst>
          </p:cNvPr>
          <p:cNvSpPr/>
          <p:nvPr userDrawn="1"/>
        </p:nvSpPr>
        <p:spPr>
          <a:xfrm>
            <a:off x="6615395" y="44867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内容占位符 47">
            <a:extLst>
              <a:ext uri="{FF2B5EF4-FFF2-40B4-BE49-F238E27FC236}">
                <a16:creationId xmlns:a16="http://schemas.microsoft.com/office/drawing/2014/main" id="{A34B845D-5FB6-4203-A66F-DD8309C3F819}"/>
              </a:ext>
            </a:extLst>
          </p:cNvPr>
          <p:cNvSpPr>
            <a:spLocks noGrp="1"/>
          </p:cNvSpPr>
          <p:nvPr>
            <p:ph sz="quarter" idx="28"/>
          </p:nvPr>
        </p:nvSpPr>
        <p:spPr>
          <a:xfrm>
            <a:off x="2182528" y="2590586"/>
            <a:ext cx="3456271"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67178107-96AA-4D3F-99A3-DB4C9E29689E}"/>
              </a:ext>
            </a:extLst>
          </p:cNvPr>
          <p:cNvSpPr>
            <a:spLocks noGrp="1"/>
          </p:cNvSpPr>
          <p:nvPr>
            <p:ph sz="quarter" idx="29"/>
          </p:nvPr>
        </p:nvSpPr>
        <p:spPr>
          <a:xfrm>
            <a:off x="2178531" y="222322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973F36FA-13A9-4CB6-A12E-13DD470A9985}"/>
              </a:ext>
            </a:extLst>
          </p:cNvPr>
          <p:cNvSpPr>
            <a:spLocks noGrp="1"/>
          </p:cNvSpPr>
          <p:nvPr>
            <p:ph sz="quarter" idx="30"/>
          </p:nvPr>
        </p:nvSpPr>
        <p:spPr>
          <a:xfrm>
            <a:off x="8169926" y="2590586"/>
            <a:ext cx="346962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34">
            <a:extLst>
              <a:ext uri="{FF2B5EF4-FFF2-40B4-BE49-F238E27FC236}">
                <a16:creationId xmlns:a16="http://schemas.microsoft.com/office/drawing/2014/main" id="{BCE37C11-450D-4B45-A119-A3CC3DB6E6AB}"/>
              </a:ext>
            </a:extLst>
          </p:cNvPr>
          <p:cNvSpPr>
            <a:spLocks noGrp="1"/>
          </p:cNvSpPr>
          <p:nvPr>
            <p:ph sz="quarter" idx="31"/>
          </p:nvPr>
        </p:nvSpPr>
        <p:spPr>
          <a:xfrm>
            <a:off x="8165929" y="222322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4" name="内容占位符 47">
            <a:extLst>
              <a:ext uri="{FF2B5EF4-FFF2-40B4-BE49-F238E27FC236}">
                <a16:creationId xmlns:a16="http://schemas.microsoft.com/office/drawing/2014/main" id="{D595158B-78FA-438E-AEE5-3DC9B7A3F73D}"/>
              </a:ext>
            </a:extLst>
          </p:cNvPr>
          <p:cNvSpPr>
            <a:spLocks noGrp="1"/>
          </p:cNvSpPr>
          <p:nvPr>
            <p:ph sz="quarter" idx="32"/>
          </p:nvPr>
        </p:nvSpPr>
        <p:spPr>
          <a:xfrm>
            <a:off x="2182529" y="5040054"/>
            <a:ext cx="3456270"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5" name="内容占位符 34">
            <a:extLst>
              <a:ext uri="{FF2B5EF4-FFF2-40B4-BE49-F238E27FC236}">
                <a16:creationId xmlns:a16="http://schemas.microsoft.com/office/drawing/2014/main" id="{18242147-1370-4BF9-A624-A99BD3D3EB38}"/>
              </a:ext>
            </a:extLst>
          </p:cNvPr>
          <p:cNvSpPr>
            <a:spLocks noGrp="1"/>
          </p:cNvSpPr>
          <p:nvPr>
            <p:ph sz="quarter" idx="33"/>
          </p:nvPr>
        </p:nvSpPr>
        <p:spPr>
          <a:xfrm>
            <a:off x="2178531" y="46726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6" name="内容占位符 47">
            <a:extLst>
              <a:ext uri="{FF2B5EF4-FFF2-40B4-BE49-F238E27FC236}">
                <a16:creationId xmlns:a16="http://schemas.microsoft.com/office/drawing/2014/main" id="{40054A81-C53B-4EF0-89FA-4E2871EA0EB3}"/>
              </a:ext>
            </a:extLst>
          </p:cNvPr>
          <p:cNvSpPr>
            <a:spLocks noGrp="1"/>
          </p:cNvSpPr>
          <p:nvPr>
            <p:ph sz="quarter" idx="34"/>
          </p:nvPr>
        </p:nvSpPr>
        <p:spPr>
          <a:xfrm>
            <a:off x="8155077" y="5040054"/>
            <a:ext cx="3484471"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7" name="内容占位符 34">
            <a:extLst>
              <a:ext uri="{FF2B5EF4-FFF2-40B4-BE49-F238E27FC236}">
                <a16:creationId xmlns:a16="http://schemas.microsoft.com/office/drawing/2014/main" id="{CAA8F368-8098-4852-995F-0F9C141EFD30}"/>
              </a:ext>
            </a:extLst>
          </p:cNvPr>
          <p:cNvSpPr>
            <a:spLocks noGrp="1"/>
          </p:cNvSpPr>
          <p:nvPr>
            <p:ph sz="quarter" idx="35"/>
          </p:nvPr>
        </p:nvSpPr>
        <p:spPr>
          <a:xfrm>
            <a:off x="8151080" y="46726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22" name="灯片编号占位符 3">
            <a:extLst>
              <a:ext uri="{FF2B5EF4-FFF2-40B4-BE49-F238E27FC236}">
                <a16:creationId xmlns:a16="http://schemas.microsoft.com/office/drawing/2014/main" id="{1B46AED6-FFFD-447F-BA5D-6BFDACC1F821}"/>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982338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四段内容">
    <p:spTree>
      <p:nvGrpSpPr>
        <p:cNvPr id="1" name=""/>
        <p:cNvGrpSpPr/>
        <p:nvPr/>
      </p:nvGrpSpPr>
      <p:grpSpPr>
        <a:xfrm>
          <a:off x="0" y="0"/>
          <a:ext cx="0" cy="0"/>
          <a:chOff x="0" y="0"/>
          <a:chExt cx="0" cy="0"/>
        </a:xfrm>
      </p:grpSpPr>
      <p:sp>
        <p:nvSpPr>
          <p:cNvPr id="30" name="内容占位符 34">
            <a:extLst>
              <a:ext uri="{FF2B5EF4-FFF2-40B4-BE49-F238E27FC236}">
                <a16:creationId xmlns:a16="http://schemas.microsoft.com/office/drawing/2014/main" id="{BE8D239A-CD55-424E-8920-721DB8A5E82E}"/>
              </a:ext>
            </a:extLst>
          </p:cNvPr>
          <p:cNvSpPr>
            <a:spLocks noGrp="1"/>
          </p:cNvSpPr>
          <p:nvPr>
            <p:ph sz="quarter" idx="23"/>
          </p:nvPr>
        </p:nvSpPr>
        <p:spPr>
          <a:xfrm>
            <a:off x="8341199" y="2234843"/>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grpSp>
        <p:nvGrpSpPr>
          <p:cNvPr id="7" name="组合 6">
            <a:extLst>
              <a:ext uri="{FF2B5EF4-FFF2-40B4-BE49-F238E27FC236}">
                <a16:creationId xmlns:a16="http://schemas.microsoft.com/office/drawing/2014/main" id="{05CA4D70-7F88-448D-BE9A-2F834206242F}"/>
              </a:ext>
            </a:extLst>
          </p:cNvPr>
          <p:cNvGrpSpPr/>
          <p:nvPr userDrawn="1"/>
        </p:nvGrpSpPr>
        <p:grpSpPr>
          <a:xfrm>
            <a:off x="4138997" y="1924050"/>
            <a:ext cx="3914006" cy="3912443"/>
            <a:chOff x="3923720" y="1244887"/>
            <a:chExt cx="4344560" cy="4342825"/>
          </a:xfrm>
        </p:grpSpPr>
        <p:grpSp>
          <p:nvGrpSpPr>
            <p:cNvPr id="8" name="组合 7">
              <a:extLst>
                <a:ext uri="{FF2B5EF4-FFF2-40B4-BE49-F238E27FC236}">
                  <a16:creationId xmlns:a16="http://schemas.microsoft.com/office/drawing/2014/main" id="{6810401E-2F14-47A6-A518-F5692F1C2D0A}"/>
                </a:ext>
              </a:extLst>
            </p:cNvPr>
            <p:cNvGrpSpPr/>
            <p:nvPr/>
          </p:nvGrpSpPr>
          <p:grpSpPr>
            <a:xfrm>
              <a:off x="3923720" y="1244887"/>
              <a:ext cx="4344560" cy="4342825"/>
              <a:chOff x="3432462" y="1305212"/>
              <a:chExt cx="4344560" cy="4342825"/>
            </a:xfrm>
          </p:grpSpPr>
          <p:sp>
            <p:nvSpPr>
              <p:cNvPr id="13" name="泪滴形 21">
                <a:extLst>
                  <a:ext uri="{FF2B5EF4-FFF2-40B4-BE49-F238E27FC236}">
                    <a16:creationId xmlns:a16="http://schemas.microsoft.com/office/drawing/2014/main" id="{23DB1F09-03D8-4173-8274-001B34894DB6}"/>
                  </a:ext>
                </a:extLst>
              </p:cNvPr>
              <p:cNvSpPr/>
              <p:nvPr/>
            </p:nvSpPr>
            <p:spPr>
              <a:xfrm rot="5400000">
                <a:off x="3432462" y="1305212"/>
                <a:ext cx="2123788" cy="212378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123788"/>
                  <a:gd name="connsiteX1" fmla="*/ 1061895 w 2123788"/>
                  <a:gd name="connsiteY1" fmla="*/ 38100 h 2123788"/>
                  <a:gd name="connsiteX2" fmla="*/ 2123788 w 2123788"/>
                  <a:gd name="connsiteY2" fmla="*/ 0 h 2123788"/>
                  <a:gd name="connsiteX3" fmla="*/ 2123788 w 2123788"/>
                  <a:gd name="connsiteY3" fmla="*/ 1061894 h 2123788"/>
                  <a:gd name="connsiteX4" fmla="*/ 1061894 w 2123788"/>
                  <a:gd name="connsiteY4" fmla="*/ 2123788 h 2123788"/>
                  <a:gd name="connsiteX5" fmla="*/ 0 w 2123788"/>
                  <a:gd name="connsiteY5" fmla="*/ 1061894 h 2123788"/>
                  <a:gd name="connsiteX6" fmla="*/ 1 w 2123788"/>
                  <a:gd name="connsiteY6" fmla="*/ 1061894 h 2123788"/>
                  <a:gd name="connsiteX0" fmla="*/ 1 w 2123788"/>
                  <a:gd name="connsiteY0" fmla="*/ 1061894 h 2123788"/>
                  <a:gd name="connsiteX1" fmla="*/ 1061895 w 2123788"/>
                  <a:gd name="connsiteY1" fmla="*/ 38100 h 2123788"/>
                  <a:gd name="connsiteX2" fmla="*/ 2123788 w 2123788"/>
                  <a:gd name="connsiteY2" fmla="*/ 0 h 2123788"/>
                  <a:gd name="connsiteX3" fmla="*/ 2098388 w 2123788"/>
                  <a:gd name="connsiteY3" fmla="*/ 1030144 h 2123788"/>
                  <a:gd name="connsiteX4" fmla="*/ 1061894 w 2123788"/>
                  <a:gd name="connsiteY4" fmla="*/ 2123788 h 2123788"/>
                  <a:gd name="connsiteX5" fmla="*/ 0 w 2123788"/>
                  <a:gd name="connsiteY5" fmla="*/ 1061894 h 2123788"/>
                  <a:gd name="connsiteX6" fmla="*/ 1 w 2123788"/>
                  <a:gd name="connsiteY6" fmla="*/ 1061894 h 2123788"/>
                  <a:gd name="connsiteX0" fmla="*/ 1 w 2123788"/>
                  <a:gd name="connsiteY0" fmla="*/ 1061894 h 2060288"/>
                  <a:gd name="connsiteX1" fmla="*/ 1061895 w 2123788"/>
                  <a:gd name="connsiteY1" fmla="*/ 38100 h 2060288"/>
                  <a:gd name="connsiteX2" fmla="*/ 2123788 w 2123788"/>
                  <a:gd name="connsiteY2" fmla="*/ 0 h 2060288"/>
                  <a:gd name="connsiteX3" fmla="*/ 2098388 w 2123788"/>
                  <a:gd name="connsiteY3" fmla="*/ 1030144 h 2060288"/>
                  <a:gd name="connsiteX4" fmla="*/ 1080944 w 2123788"/>
                  <a:gd name="connsiteY4" fmla="*/ 2060288 h 2060288"/>
                  <a:gd name="connsiteX5" fmla="*/ 0 w 2123788"/>
                  <a:gd name="connsiteY5" fmla="*/ 1061894 h 2060288"/>
                  <a:gd name="connsiteX6" fmla="*/ 1 w 2123788"/>
                  <a:gd name="connsiteY6" fmla="*/ 1061894 h 2060288"/>
                  <a:gd name="connsiteX0" fmla="*/ 1 w 2123788"/>
                  <a:gd name="connsiteY0" fmla="*/ 1061894 h 2123788"/>
                  <a:gd name="connsiteX1" fmla="*/ 1061895 w 2123788"/>
                  <a:gd name="connsiteY1" fmla="*/ 38100 h 2123788"/>
                  <a:gd name="connsiteX2" fmla="*/ 2123788 w 2123788"/>
                  <a:gd name="connsiteY2" fmla="*/ 0 h 2123788"/>
                  <a:gd name="connsiteX3" fmla="*/ 2098388 w 2123788"/>
                  <a:gd name="connsiteY3" fmla="*/ 1030144 h 2123788"/>
                  <a:gd name="connsiteX4" fmla="*/ 1080944 w 2123788"/>
                  <a:gd name="connsiteY4" fmla="*/ 2123788 h 2123788"/>
                  <a:gd name="connsiteX5" fmla="*/ 0 w 2123788"/>
                  <a:gd name="connsiteY5" fmla="*/ 1061894 h 2123788"/>
                  <a:gd name="connsiteX6" fmla="*/ 1 w 2123788"/>
                  <a:gd name="connsiteY6" fmla="*/ 1061894 h 212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123788">
                    <a:moveTo>
                      <a:pt x="1" y="1061894"/>
                    </a:moveTo>
                    <a:cubicBezTo>
                      <a:pt x="1" y="475426"/>
                      <a:pt x="475427" y="38100"/>
                      <a:pt x="1061895" y="38100"/>
                    </a:cubicBezTo>
                    <a:lnTo>
                      <a:pt x="2123788" y="0"/>
                    </a:lnTo>
                    <a:lnTo>
                      <a:pt x="2098388" y="1030144"/>
                    </a:lnTo>
                    <a:cubicBezTo>
                      <a:pt x="2098388" y="1616612"/>
                      <a:pt x="1667412" y="2123788"/>
                      <a:pt x="1080944" y="2123788"/>
                    </a:cubicBezTo>
                    <a:cubicBezTo>
                      <a:pt x="494476" y="212378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泪滴形 23">
                <a:extLst>
                  <a:ext uri="{FF2B5EF4-FFF2-40B4-BE49-F238E27FC236}">
                    <a16:creationId xmlns:a16="http://schemas.microsoft.com/office/drawing/2014/main" id="{2CF84527-278C-4C2D-A51B-B1B8292A3978}"/>
                  </a:ext>
                </a:extLst>
              </p:cNvPr>
              <p:cNvSpPr/>
              <p:nvPr/>
            </p:nvSpPr>
            <p:spPr>
              <a:xfrm rot="16200000" flipH="1">
                <a:off x="5631007" y="1327437"/>
                <a:ext cx="2123788" cy="207933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79338"/>
                  <a:gd name="connsiteX1" fmla="*/ 1061895 w 2123788"/>
                  <a:gd name="connsiteY1" fmla="*/ 0 h 2079338"/>
                  <a:gd name="connsiteX2" fmla="*/ 2123788 w 2123788"/>
                  <a:gd name="connsiteY2" fmla="*/ 0 h 2079338"/>
                  <a:gd name="connsiteX3" fmla="*/ 2123788 w 2123788"/>
                  <a:gd name="connsiteY3" fmla="*/ 1061894 h 2079338"/>
                  <a:gd name="connsiteX4" fmla="*/ 1068244 w 2123788"/>
                  <a:gd name="connsiteY4" fmla="*/ 2079338 h 2079338"/>
                  <a:gd name="connsiteX5" fmla="*/ 0 w 2123788"/>
                  <a:gd name="connsiteY5" fmla="*/ 1061894 h 2079338"/>
                  <a:gd name="connsiteX6" fmla="*/ 1 w 2123788"/>
                  <a:gd name="connsiteY6" fmla="*/ 1061894 h 2079338"/>
                  <a:gd name="connsiteX0" fmla="*/ 1 w 2123788"/>
                  <a:gd name="connsiteY0" fmla="*/ 1061894 h 2079338"/>
                  <a:gd name="connsiteX1" fmla="*/ 1074595 w 2123788"/>
                  <a:gd name="connsiteY1" fmla="*/ 63500 h 2079338"/>
                  <a:gd name="connsiteX2" fmla="*/ 2123788 w 2123788"/>
                  <a:gd name="connsiteY2" fmla="*/ 0 h 2079338"/>
                  <a:gd name="connsiteX3" fmla="*/ 2123788 w 2123788"/>
                  <a:gd name="connsiteY3" fmla="*/ 1061894 h 2079338"/>
                  <a:gd name="connsiteX4" fmla="*/ 1068244 w 2123788"/>
                  <a:gd name="connsiteY4" fmla="*/ 2079338 h 2079338"/>
                  <a:gd name="connsiteX5" fmla="*/ 0 w 2123788"/>
                  <a:gd name="connsiteY5" fmla="*/ 1061894 h 2079338"/>
                  <a:gd name="connsiteX6" fmla="*/ 1 w 2123788"/>
                  <a:gd name="connsiteY6" fmla="*/ 1061894 h 207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79338">
                    <a:moveTo>
                      <a:pt x="1" y="1061894"/>
                    </a:moveTo>
                    <a:cubicBezTo>
                      <a:pt x="1" y="475426"/>
                      <a:pt x="488127" y="63500"/>
                      <a:pt x="1074595" y="63500"/>
                    </a:cubicBezTo>
                    <a:lnTo>
                      <a:pt x="2123788" y="0"/>
                    </a:lnTo>
                    <a:lnTo>
                      <a:pt x="2123788" y="1061894"/>
                    </a:lnTo>
                    <a:cubicBezTo>
                      <a:pt x="2123788" y="1648362"/>
                      <a:pt x="1654712" y="2079338"/>
                      <a:pt x="1068244" y="2079338"/>
                    </a:cubicBezTo>
                    <a:cubicBezTo>
                      <a:pt x="481776" y="207933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泪滴形 24">
                <a:extLst>
                  <a:ext uri="{FF2B5EF4-FFF2-40B4-BE49-F238E27FC236}">
                    <a16:creationId xmlns:a16="http://schemas.microsoft.com/office/drawing/2014/main" id="{1B0FE216-C832-4388-AD0A-43188E8DA697}"/>
                  </a:ext>
                </a:extLst>
              </p:cNvPr>
              <p:cNvSpPr/>
              <p:nvPr/>
            </p:nvSpPr>
            <p:spPr>
              <a:xfrm flipH="1">
                <a:off x="5653234" y="3549649"/>
                <a:ext cx="2123788" cy="209838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98388"/>
                  <a:gd name="connsiteX1" fmla="*/ 1061895 w 2123788"/>
                  <a:gd name="connsiteY1" fmla="*/ 0 h 2098388"/>
                  <a:gd name="connsiteX2" fmla="*/ 2123788 w 2123788"/>
                  <a:gd name="connsiteY2" fmla="*/ 0 h 2098388"/>
                  <a:gd name="connsiteX3" fmla="*/ 21237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 name="connsiteX0" fmla="*/ 1 w 2123788"/>
                  <a:gd name="connsiteY0" fmla="*/ 1061894 h 2098388"/>
                  <a:gd name="connsiteX1" fmla="*/ 1087295 w 2123788"/>
                  <a:gd name="connsiteY1" fmla="*/ 38100 h 2098388"/>
                  <a:gd name="connsiteX2" fmla="*/ 2123788 w 2123788"/>
                  <a:gd name="connsiteY2" fmla="*/ 0 h 2098388"/>
                  <a:gd name="connsiteX3" fmla="*/ 21237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 name="connsiteX0" fmla="*/ 1 w 2123788"/>
                  <a:gd name="connsiteY0" fmla="*/ 1061894 h 2098388"/>
                  <a:gd name="connsiteX1" fmla="*/ 1087295 w 2123788"/>
                  <a:gd name="connsiteY1" fmla="*/ 38100 h 2098388"/>
                  <a:gd name="connsiteX2" fmla="*/ 2123788 w 2123788"/>
                  <a:gd name="connsiteY2" fmla="*/ 0 h 2098388"/>
                  <a:gd name="connsiteX3" fmla="*/ 20856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98388">
                    <a:moveTo>
                      <a:pt x="1" y="1061894"/>
                    </a:moveTo>
                    <a:cubicBezTo>
                      <a:pt x="1" y="475426"/>
                      <a:pt x="500827" y="38100"/>
                      <a:pt x="1087295" y="38100"/>
                    </a:cubicBezTo>
                    <a:lnTo>
                      <a:pt x="2123788" y="0"/>
                    </a:lnTo>
                    <a:lnTo>
                      <a:pt x="2085688" y="1061894"/>
                    </a:lnTo>
                    <a:cubicBezTo>
                      <a:pt x="2085688" y="1648362"/>
                      <a:pt x="1616612" y="2098388"/>
                      <a:pt x="1030144" y="2098388"/>
                    </a:cubicBezTo>
                    <a:cubicBezTo>
                      <a:pt x="443676" y="209838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泪滴形 25">
                <a:extLst>
                  <a:ext uri="{FF2B5EF4-FFF2-40B4-BE49-F238E27FC236}">
                    <a16:creationId xmlns:a16="http://schemas.microsoft.com/office/drawing/2014/main" id="{FC9D2DC3-0A18-4F58-9325-EF4A040C3689}"/>
                  </a:ext>
                </a:extLst>
              </p:cNvPr>
              <p:cNvSpPr/>
              <p:nvPr/>
            </p:nvSpPr>
            <p:spPr>
              <a:xfrm>
                <a:off x="3432462" y="3549648"/>
                <a:ext cx="2123788" cy="209203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92038"/>
                  <a:gd name="connsiteX1" fmla="*/ 1061895 w 2123788"/>
                  <a:gd name="connsiteY1" fmla="*/ 0 h 2092038"/>
                  <a:gd name="connsiteX2" fmla="*/ 2123788 w 2123788"/>
                  <a:gd name="connsiteY2" fmla="*/ 0 h 2092038"/>
                  <a:gd name="connsiteX3" fmla="*/ 2123788 w 2123788"/>
                  <a:gd name="connsiteY3" fmla="*/ 1061894 h 2092038"/>
                  <a:gd name="connsiteX4" fmla="*/ 1093644 w 2123788"/>
                  <a:gd name="connsiteY4" fmla="*/ 2092038 h 2092038"/>
                  <a:gd name="connsiteX5" fmla="*/ 0 w 2123788"/>
                  <a:gd name="connsiteY5" fmla="*/ 1061894 h 2092038"/>
                  <a:gd name="connsiteX6" fmla="*/ 1 w 2123788"/>
                  <a:gd name="connsiteY6" fmla="*/ 1061894 h 2092038"/>
                  <a:gd name="connsiteX0" fmla="*/ 1 w 2123788"/>
                  <a:gd name="connsiteY0" fmla="*/ 1061894 h 2092038"/>
                  <a:gd name="connsiteX1" fmla="*/ 1080945 w 2123788"/>
                  <a:gd name="connsiteY1" fmla="*/ 44450 h 2092038"/>
                  <a:gd name="connsiteX2" fmla="*/ 2123788 w 2123788"/>
                  <a:gd name="connsiteY2" fmla="*/ 0 h 2092038"/>
                  <a:gd name="connsiteX3" fmla="*/ 2123788 w 2123788"/>
                  <a:gd name="connsiteY3" fmla="*/ 1061894 h 2092038"/>
                  <a:gd name="connsiteX4" fmla="*/ 1093644 w 2123788"/>
                  <a:gd name="connsiteY4" fmla="*/ 2092038 h 2092038"/>
                  <a:gd name="connsiteX5" fmla="*/ 0 w 2123788"/>
                  <a:gd name="connsiteY5" fmla="*/ 1061894 h 2092038"/>
                  <a:gd name="connsiteX6" fmla="*/ 1 w 2123788"/>
                  <a:gd name="connsiteY6" fmla="*/ 1061894 h 2092038"/>
                  <a:gd name="connsiteX0" fmla="*/ 1 w 2123788"/>
                  <a:gd name="connsiteY0" fmla="*/ 1061894 h 2092038"/>
                  <a:gd name="connsiteX1" fmla="*/ 1080945 w 2123788"/>
                  <a:gd name="connsiteY1" fmla="*/ 44450 h 2092038"/>
                  <a:gd name="connsiteX2" fmla="*/ 2123788 w 2123788"/>
                  <a:gd name="connsiteY2" fmla="*/ 0 h 2092038"/>
                  <a:gd name="connsiteX3" fmla="*/ 2092038 w 2123788"/>
                  <a:gd name="connsiteY3" fmla="*/ 1049194 h 2092038"/>
                  <a:gd name="connsiteX4" fmla="*/ 1093644 w 2123788"/>
                  <a:gd name="connsiteY4" fmla="*/ 2092038 h 2092038"/>
                  <a:gd name="connsiteX5" fmla="*/ 0 w 2123788"/>
                  <a:gd name="connsiteY5" fmla="*/ 1061894 h 2092038"/>
                  <a:gd name="connsiteX6" fmla="*/ 1 w 2123788"/>
                  <a:gd name="connsiteY6" fmla="*/ 1061894 h 20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92038">
                    <a:moveTo>
                      <a:pt x="1" y="1061894"/>
                    </a:moveTo>
                    <a:cubicBezTo>
                      <a:pt x="1" y="475426"/>
                      <a:pt x="494477" y="44450"/>
                      <a:pt x="1080945" y="44450"/>
                    </a:cubicBezTo>
                    <a:lnTo>
                      <a:pt x="2123788" y="0"/>
                    </a:lnTo>
                    <a:lnTo>
                      <a:pt x="2092038" y="1049194"/>
                    </a:lnTo>
                    <a:cubicBezTo>
                      <a:pt x="2092038" y="1635662"/>
                      <a:pt x="1680112" y="2092038"/>
                      <a:pt x="1093644" y="2092038"/>
                    </a:cubicBezTo>
                    <a:cubicBezTo>
                      <a:pt x="507176" y="209203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9" name="椭圆 17">
              <a:extLst>
                <a:ext uri="{FF2B5EF4-FFF2-40B4-BE49-F238E27FC236}">
                  <a16:creationId xmlns:a16="http://schemas.microsoft.com/office/drawing/2014/main" id="{1797771F-4238-45A2-B39E-1BAD2D1DEE2A}"/>
                </a:ext>
              </a:extLst>
            </p:cNvPr>
            <p:cNvSpPr/>
            <p:nvPr/>
          </p:nvSpPr>
          <p:spPr>
            <a:xfrm>
              <a:off x="4223574" y="1570179"/>
              <a:ext cx="1504990" cy="146685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2 w 1524002"/>
                <a:gd name="connsiteY0" fmla="*/ 736600 h 1498600"/>
                <a:gd name="connsiteX1" fmla="*/ 768352 w 1524002"/>
                <a:gd name="connsiteY1" fmla="*/ 0 h 1498600"/>
                <a:gd name="connsiteX2" fmla="*/ 1524002 w 1524002"/>
                <a:gd name="connsiteY2" fmla="*/ 736600 h 1498600"/>
                <a:gd name="connsiteX3" fmla="*/ 762002 w 1524002"/>
                <a:gd name="connsiteY3" fmla="*/ 1498600 h 1498600"/>
                <a:gd name="connsiteX4" fmla="*/ 2 w 1524002"/>
                <a:gd name="connsiteY4" fmla="*/ 736600 h 1498600"/>
                <a:gd name="connsiteX0" fmla="*/ 58 w 1524058"/>
                <a:gd name="connsiteY0" fmla="*/ 736600 h 1466850"/>
                <a:gd name="connsiteX1" fmla="*/ 768408 w 1524058"/>
                <a:gd name="connsiteY1" fmla="*/ 0 h 1466850"/>
                <a:gd name="connsiteX2" fmla="*/ 1524058 w 1524058"/>
                <a:gd name="connsiteY2" fmla="*/ 736600 h 1466850"/>
                <a:gd name="connsiteX3" fmla="*/ 800158 w 1524058"/>
                <a:gd name="connsiteY3" fmla="*/ 1466850 h 1466850"/>
                <a:gd name="connsiteX4" fmla="*/ 58 w 1524058"/>
                <a:gd name="connsiteY4" fmla="*/ 736600 h 1466850"/>
                <a:gd name="connsiteX0" fmla="*/ 40 w 1504990"/>
                <a:gd name="connsiteY0" fmla="*/ 736602 h 1466853"/>
                <a:gd name="connsiteX1" fmla="*/ 768390 w 1504990"/>
                <a:gd name="connsiteY1" fmla="*/ 2 h 1466853"/>
                <a:gd name="connsiteX2" fmla="*/ 1504990 w 1504990"/>
                <a:gd name="connsiteY2" fmla="*/ 730252 h 1466853"/>
                <a:gd name="connsiteX3" fmla="*/ 800140 w 1504990"/>
                <a:gd name="connsiteY3" fmla="*/ 1466852 h 1466853"/>
                <a:gd name="connsiteX4" fmla="*/ 40 w 1504990"/>
                <a:gd name="connsiteY4" fmla="*/ 736602 h 14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90" h="1466853">
                  <a:moveTo>
                    <a:pt x="40" y="736602"/>
                  </a:moveTo>
                  <a:cubicBezTo>
                    <a:pt x="-5252" y="492127"/>
                    <a:pt x="517565" y="1060"/>
                    <a:pt x="768390" y="2"/>
                  </a:cubicBezTo>
                  <a:cubicBezTo>
                    <a:pt x="1019215" y="-1056"/>
                    <a:pt x="1504990" y="309411"/>
                    <a:pt x="1504990" y="730252"/>
                  </a:cubicBezTo>
                  <a:cubicBezTo>
                    <a:pt x="1504990" y="1151093"/>
                    <a:pt x="1050965" y="1465794"/>
                    <a:pt x="800140" y="1466852"/>
                  </a:cubicBezTo>
                  <a:cubicBezTo>
                    <a:pt x="549315" y="1467910"/>
                    <a:pt x="5332" y="981077"/>
                    <a:pt x="40" y="736602"/>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1</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0" name="椭圆 18">
              <a:extLst>
                <a:ext uri="{FF2B5EF4-FFF2-40B4-BE49-F238E27FC236}">
                  <a16:creationId xmlns:a16="http://schemas.microsoft.com/office/drawing/2014/main" id="{B320C3BA-DBF0-4312-91B7-3419ABEE8F97}"/>
                </a:ext>
              </a:extLst>
            </p:cNvPr>
            <p:cNvSpPr/>
            <p:nvPr/>
          </p:nvSpPr>
          <p:spPr>
            <a:xfrm>
              <a:off x="6444384" y="1576531"/>
              <a:ext cx="1492250" cy="14605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2 w 1524002"/>
                <a:gd name="connsiteY0" fmla="*/ 730250 h 1492250"/>
                <a:gd name="connsiteX1" fmla="*/ 768352 w 1524002"/>
                <a:gd name="connsiteY1" fmla="*/ 0 h 1492250"/>
                <a:gd name="connsiteX2" fmla="*/ 1524002 w 1524002"/>
                <a:gd name="connsiteY2" fmla="*/ 730250 h 1492250"/>
                <a:gd name="connsiteX3" fmla="*/ 762002 w 1524002"/>
                <a:gd name="connsiteY3" fmla="*/ 1492250 h 1492250"/>
                <a:gd name="connsiteX4" fmla="*/ 2 w 1524002"/>
                <a:gd name="connsiteY4" fmla="*/ 730250 h 1492250"/>
                <a:gd name="connsiteX0" fmla="*/ 0 w 1524000"/>
                <a:gd name="connsiteY0" fmla="*/ 730250 h 1460500"/>
                <a:gd name="connsiteX1" fmla="*/ 768350 w 1524000"/>
                <a:gd name="connsiteY1" fmla="*/ 0 h 1460500"/>
                <a:gd name="connsiteX2" fmla="*/ 1524000 w 1524000"/>
                <a:gd name="connsiteY2" fmla="*/ 730250 h 1460500"/>
                <a:gd name="connsiteX3" fmla="*/ 768350 w 1524000"/>
                <a:gd name="connsiteY3" fmla="*/ 1460500 h 1460500"/>
                <a:gd name="connsiteX4" fmla="*/ 0 w 1524000"/>
                <a:gd name="connsiteY4" fmla="*/ 730250 h 1460500"/>
                <a:gd name="connsiteX0" fmla="*/ 0 w 1492250"/>
                <a:gd name="connsiteY0" fmla="*/ 730250 h 1460500"/>
                <a:gd name="connsiteX1" fmla="*/ 768350 w 1492250"/>
                <a:gd name="connsiteY1" fmla="*/ 0 h 1460500"/>
                <a:gd name="connsiteX2" fmla="*/ 1492250 w 1492250"/>
                <a:gd name="connsiteY2" fmla="*/ 730250 h 1460500"/>
                <a:gd name="connsiteX3" fmla="*/ 768350 w 1492250"/>
                <a:gd name="connsiteY3" fmla="*/ 1460500 h 1460500"/>
                <a:gd name="connsiteX4" fmla="*/ 0 w 1492250"/>
                <a:gd name="connsiteY4" fmla="*/ 730250 h 146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250" h="1460500">
                  <a:moveTo>
                    <a:pt x="0" y="730250"/>
                  </a:moveTo>
                  <a:cubicBezTo>
                    <a:pt x="0" y="486833"/>
                    <a:pt x="519642" y="0"/>
                    <a:pt x="768350" y="0"/>
                  </a:cubicBezTo>
                  <a:cubicBezTo>
                    <a:pt x="1017058" y="0"/>
                    <a:pt x="1492250" y="309409"/>
                    <a:pt x="1492250" y="730250"/>
                  </a:cubicBezTo>
                  <a:cubicBezTo>
                    <a:pt x="1492250" y="1151091"/>
                    <a:pt x="1017058" y="1460500"/>
                    <a:pt x="768350" y="1460500"/>
                  </a:cubicBezTo>
                  <a:cubicBezTo>
                    <a:pt x="519642" y="1460500"/>
                    <a:pt x="0" y="973667"/>
                    <a:pt x="0" y="730250"/>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2</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1" name="椭圆 19">
              <a:extLst>
                <a:ext uri="{FF2B5EF4-FFF2-40B4-BE49-F238E27FC236}">
                  <a16:creationId xmlns:a16="http://schemas.microsoft.com/office/drawing/2014/main" id="{A14BD532-87EC-4825-8EA8-2EFAE6BDADA1}"/>
                </a:ext>
              </a:extLst>
            </p:cNvPr>
            <p:cNvSpPr/>
            <p:nvPr/>
          </p:nvSpPr>
          <p:spPr>
            <a:xfrm>
              <a:off x="6469776" y="3820964"/>
              <a:ext cx="1479557" cy="146050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0 w 1524000"/>
                <a:gd name="connsiteY0" fmla="*/ 730250 h 1492250"/>
                <a:gd name="connsiteX1" fmla="*/ 762000 w 1524000"/>
                <a:gd name="connsiteY1" fmla="*/ 0 h 1492250"/>
                <a:gd name="connsiteX2" fmla="*/ 1524000 w 1524000"/>
                <a:gd name="connsiteY2" fmla="*/ 730250 h 1492250"/>
                <a:gd name="connsiteX3" fmla="*/ 762000 w 1524000"/>
                <a:gd name="connsiteY3" fmla="*/ 1492250 h 1492250"/>
                <a:gd name="connsiteX4" fmla="*/ 0 w 1524000"/>
                <a:gd name="connsiteY4" fmla="*/ 730250 h 1492250"/>
                <a:gd name="connsiteX0" fmla="*/ 9 w 1524009"/>
                <a:gd name="connsiteY0" fmla="*/ 730250 h 1460500"/>
                <a:gd name="connsiteX1" fmla="*/ 762009 w 1524009"/>
                <a:gd name="connsiteY1" fmla="*/ 0 h 1460500"/>
                <a:gd name="connsiteX2" fmla="*/ 1524009 w 1524009"/>
                <a:gd name="connsiteY2" fmla="*/ 730250 h 1460500"/>
                <a:gd name="connsiteX3" fmla="*/ 774709 w 1524009"/>
                <a:gd name="connsiteY3" fmla="*/ 1460500 h 1460500"/>
                <a:gd name="connsiteX4" fmla="*/ 9 w 1524009"/>
                <a:gd name="connsiteY4" fmla="*/ 730250 h 1460500"/>
                <a:gd name="connsiteX0" fmla="*/ 7 w 1504957"/>
                <a:gd name="connsiteY0" fmla="*/ 730250 h 1460500"/>
                <a:gd name="connsiteX1" fmla="*/ 762007 w 1504957"/>
                <a:gd name="connsiteY1" fmla="*/ 0 h 1460500"/>
                <a:gd name="connsiteX2" fmla="*/ 1504957 w 1504957"/>
                <a:gd name="connsiteY2" fmla="*/ 730250 h 1460500"/>
                <a:gd name="connsiteX3" fmla="*/ 774707 w 1504957"/>
                <a:gd name="connsiteY3" fmla="*/ 1460500 h 1460500"/>
                <a:gd name="connsiteX4" fmla="*/ 7 w 1504957"/>
                <a:gd name="connsiteY4" fmla="*/ 730250 h 1460500"/>
                <a:gd name="connsiteX0" fmla="*/ 7 w 1479557"/>
                <a:gd name="connsiteY0" fmla="*/ 736602 h 1460503"/>
                <a:gd name="connsiteX1" fmla="*/ 736607 w 1479557"/>
                <a:gd name="connsiteY1" fmla="*/ 2 h 1460503"/>
                <a:gd name="connsiteX2" fmla="*/ 1479557 w 1479557"/>
                <a:gd name="connsiteY2" fmla="*/ 730252 h 1460503"/>
                <a:gd name="connsiteX3" fmla="*/ 749307 w 1479557"/>
                <a:gd name="connsiteY3" fmla="*/ 1460502 h 1460503"/>
                <a:gd name="connsiteX4" fmla="*/ 7 w 1479557"/>
                <a:gd name="connsiteY4" fmla="*/ 736602 h 146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557" h="1460503">
                  <a:moveTo>
                    <a:pt x="7" y="736602"/>
                  </a:moveTo>
                  <a:cubicBezTo>
                    <a:pt x="-2110" y="493185"/>
                    <a:pt x="490015" y="1060"/>
                    <a:pt x="736607" y="2"/>
                  </a:cubicBezTo>
                  <a:cubicBezTo>
                    <a:pt x="983199" y="-1056"/>
                    <a:pt x="1479557" y="309411"/>
                    <a:pt x="1479557" y="730252"/>
                  </a:cubicBezTo>
                  <a:cubicBezTo>
                    <a:pt x="1479557" y="1151093"/>
                    <a:pt x="995899" y="1459444"/>
                    <a:pt x="749307" y="1460502"/>
                  </a:cubicBezTo>
                  <a:cubicBezTo>
                    <a:pt x="502715" y="1461560"/>
                    <a:pt x="2124" y="980019"/>
                    <a:pt x="7" y="736602"/>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3</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2" name="椭圆 20">
              <a:extLst>
                <a:ext uri="{FF2B5EF4-FFF2-40B4-BE49-F238E27FC236}">
                  <a16:creationId xmlns:a16="http://schemas.microsoft.com/office/drawing/2014/main" id="{5A593701-6DF1-4247-BD0E-D48EBBABAF3E}"/>
                </a:ext>
              </a:extLst>
            </p:cNvPr>
            <p:cNvSpPr/>
            <p:nvPr/>
          </p:nvSpPr>
          <p:spPr>
            <a:xfrm>
              <a:off x="4261707" y="3833654"/>
              <a:ext cx="1441457" cy="1447817"/>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0 w 1524000"/>
                <a:gd name="connsiteY0" fmla="*/ 717550 h 1479550"/>
                <a:gd name="connsiteX1" fmla="*/ 762000 w 1524000"/>
                <a:gd name="connsiteY1" fmla="*/ 0 h 1479550"/>
                <a:gd name="connsiteX2" fmla="*/ 1524000 w 1524000"/>
                <a:gd name="connsiteY2" fmla="*/ 717550 h 1479550"/>
                <a:gd name="connsiteX3" fmla="*/ 762000 w 1524000"/>
                <a:gd name="connsiteY3" fmla="*/ 1479550 h 1479550"/>
                <a:gd name="connsiteX4" fmla="*/ 0 w 1524000"/>
                <a:gd name="connsiteY4" fmla="*/ 717550 h 1479550"/>
                <a:gd name="connsiteX0" fmla="*/ 0 w 1479550"/>
                <a:gd name="connsiteY0" fmla="*/ 717561 h 1479567"/>
                <a:gd name="connsiteX1" fmla="*/ 762000 w 1479550"/>
                <a:gd name="connsiteY1" fmla="*/ 11 h 1479567"/>
                <a:gd name="connsiteX2" fmla="*/ 1479550 w 1479550"/>
                <a:gd name="connsiteY2" fmla="*/ 704861 h 1479567"/>
                <a:gd name="connsiteX3" fmla="*/ 762000 w 1479550"/>
                <a:gd name="connsiteY3" fmla="*/ 1479561 h 1479567"/>
                <a:gd name="connsiteX4" fmla="*/ 0 w 1479550"/>
                <a:gd name="connsiteY4" fmla="*/ 717561 h 1479567"/>
                <a:gd name="connsiteX0" fmla="*/ 6 w 1479556"/>
                <a:gd name="connsiteY0" fmla="*/ 717561 h 1447817"/>
                <a:gd name="connsiteX1" fmla="*/ 762006 w 1479556"/>
                <a:gd name="connsiteY1" fmla="*/ 11 h 1447817"/>
                <a:gd name="connsiteX2" fmla="*/ 1479556 w 1479556"/>
                <a:gd name="connsiteY2" fmla="*/ 704861 h 1447817"/>
                <a:gd name="connsiteX3" fmla="*/ 774706 w 1479556"/>
                <a:gd name="connsiteY3" fmla="*/ 1447811 h 1447817"/>
                <a:gd name="connsiteX4" fmla="*/ 6 w 1479556"/>
                <a:gd name="connsiteY4" fmla="*/ 717561 h 1447817"/>
                <a:gd name="connsiteX0" fmla="*/ 7 w 1441457"/>
                <a:gd name="connsiteY0" fmla="*/ 717561 h 1447817"/>
                <a:gd name="connsiteX1" fmla="*/ 723907 w 1441457"/>
                <a:gd name="connsiteY1" fmla="*/ 11 h 1447817"/>
                <a:gd name="connsiteX2" fmla="*/ 1441457 w 1441457"/>
                <a:gd name="connsiteY2" fmla="*/ 704861 h 1447817"/>
                <a:gd name="connsiteX3" fmla="*/ 736607 w 1441457"/>
                <a:gd name="connsiteY3" fmla="*/ 1447811 h 1447817"/>
                <a:gd name="connsiteX4" fmla="*/ 7 w 1441457"/>
                <a:gd name="connsiteY4" fmla="*/ 717561 h 144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7" h="1447817">
                  <a:moveTo>
                    <a:pt x="7" y="717561"/>
                  </a:moveTo>
                  <a:cubicBezTo>
                    <a:pt x="-2110" y="476261"/>
                    <a:pt x="483665" y="2128"/>
                    <a:pt x="723907" y="11"/>
                  </a:cubicBezTo>
                  <a:cubicBezTo>
                    <a:pt x="964149" y="-2106"/>
                    <a:pt x="1441457" y="284020"/>
                    <a:pt x="1441457" y="704861"/>
                  </a:cubicBezTo>
                  <a:cubicBezTo>
                    <a:pt x="1441457" y="1125702"/>
                    <a:pt x="976849" y="1445694"/>
                    <a:pt x="736607" y="1447811"/>
                  </a:cubicBezTo>
                  <a:cubicBezTo>
                    <a:pt x="496365" y="1449928"/>
                    <a:pt x="2124" y="958861"/>
                    <a:pt x="7" y="717561"/>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4</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grpSp>
      <p:sp>
        <p:nvSpPr>
          <p:cNvPr id="29" name="内容占位符 47">
            <a:extLst>
              <a:ext uri="{FF2B5EF4-FFF2-40B4-BE49-F238E27FC236}">
                <a16:creationId xmlns:a16="http://schemas.microsoft.com/office/drawing/2014/main" id="{0ED839B0-7B16-4876-A266-F4278FCF1768}"/>
              </a:ext>
            </a:extLst>
          </p:cNvPr>
          <p:cNvSpPr>
            <a:spLocks noGrp="1"/>
          </p:cNvSpPr>
          <p:nvPr>
            <p:ph sz="quarter" idx="22"/>
          </p:nvPr>
        </p:nvSpPr>
        <p:spPr>
          <a:xfrm>
            <a:off x="8345196" y="2602202"/>
            <a:ext cx="345337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1" name="内容占位符 34">
            <a:extLst>
              <a:ext uri="{FF2B5EF4-FFF2-40B4-BE49-F238E27FC236}">
                <a16:creationId xmlns:a16="http://schemas.microsoft.com/office/drawing/2014/main" id="{34154D3D-35D2-47AF-8B01-2FAF833A2057}"/>
              </a:ext>
            </a:extLst>
          </p:cNvPr>
          <p:cNvSpPr>
            <a:spLocks noGrp="1"/>
          </p:cNvSpPr>
          <p:nvPr>
            <p:ph sz="quarter" idx="24"/>
          </p:nvPr>
        </p:nvSpPr>
        <p:spPr>
          <a:xfrm>
            <a:off x="8341199" y="437796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2" name="内容占位符 47">
            <a:extLst>
              <a:ext uri="{FF2B5EF4-FFF2-40B4-BE49-F238E27FC236}">
                <a16:creationId xmlns:a16="http://schemas.microsoft.com/office/drawing/2014/main" id="{F7E4B491-6BD5-4517-8405-7272800D041C}"/>
              </a:ext>
            </a:extLst>
          </p:cNvPr>
          <p:cNvSpPr>
            <a:spLocks noGrp="1"/>
          </p:cNvSpPr>
          <p:nvPr>
            <p:ph sz="quarter" idx="25"/>
          </p:nvPr>
        </p:nvSpPr>
        <p:spPr>
          <a:xfrm>
            <a:off x="8345196" y="4745327"/>
            <a:ext cx="345337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3" name="内容占位符 34">
            <a:extLst>
              <a:ext uri="{FF2B5EF4-FFF2-40B4-BE49-F238E27FC236}">
                <a16:creationId xmlns:a16="http://schemas.microsoft.com/office/drawing/2014/main" id="{00D3F96F-F4DC-4398-9040-C12A19BE621B}"/>
              </a:ext>
            </a:extLst>
          </p:cNvPr>
          <p:cNvSpPr>
            <a:spLocks noGrp="1"/>
          </p:cNvSpPr>
          <p:nvPr>
            <p:ph sz="quarter" idx="26"/>
          </p:nvPr>
        </p:nvSpPr>
        <p:spPr>
          <a:xfrm>
            <a:off x="690975" y="2231203"/>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4" name="内容占位符 47">
            <a:extLst>
              <a:ext uri="{FF2B5EF4-FFF2-40B4-BE49-F238E27FC236}">
                <a16:creationId xmlns:a16="http://schemas.microsoft.com/office/drawing/2014/main" id="{A35C2038-0E0A-444F-8771-618503E9A419}"/>
              </a:ext>
            </a:extLst>
          </p:cNvPr>
          <p:cNvSpPr>
            <a:spLocks noGrp="1"/>
          </p:cNvSpPr>
          <p:nvPr>
            <p:ph sz="quarter" idx="27"/>
          </p:nvPr>
        </p:nvSpPr>
        <p:spPr>
          <a:xfrm>
            <a:off x="426886" y="2598562"/>
            <a:ext cx="3453377"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5" name="内容占位符 34">
            <a:extLst>
              <a:ext uri="{FF2B5EF4-FFF2-40B4-BE49-F238E27FC236}">
                <a16:creationId xmlns:a16="http://schemas.microsoft.com/office/drawing/2014/main" id="{DBE03AD5-9088-45C4-923C-104CD8C2873C}"/>
              </a:ext>
            </a:extLst>
          </p:cNvPr>
          <p:cNvSpPr>
            <a:spLocks noGrp="1"/>
          </p:cNvSpPr>
          <p:nvPr>
            <p:ph sz="quarter" idx="28"/>
          </p:nvPr>
        </p:nvSpPr>
        <p:spPr>
          <a:xfrm>
            <a:off x="690975" y="4377968"/>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66CFAF44-626C-4796-8A2F-E0664FAD3232}"/>
              </a:ext>
            </a:extLst>
          </p:cNvPr>
          <p:cNvSpPr>
            <a:spLocks noGrp="1"/>
          </p:cNvSpPr>
          <p:nvPr>
            <p:ph sz="quarter" idx="29"/>
          </p:nvPr>
        </p:nvSpPr>
        <p:spPr>
          <a:xfrm>
            <a:off x="426886" y="4745327"/>
            <a:ext cx="3453377"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4" name="灯片编号占位符 3">
            <a:extLst>
              <a:ext uri="{FF2B5EF4-FFF2-40B4-BE49-F238E27FC236}">
                <a16:creationId xmlns:a16="http://schemas.microsoft.com/office/drawing/2014/main" id="{ED6E9E9D-A249-4E79-AF6B-8AA013AE6C42}"/>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527254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四段文本（图标/数字/SWOT）">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AC7960E-CE13-475C-9268-6D711A1FBC56}"/>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8FFD6066-E040-4D4B-B6E3-69748CC64E68}"/>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36150022-0CC9-4C78-8F2A-782E1B1C2D15}"/>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9E5C071F-E28A-499F-9CF2-11F66A084BD1}"/>
              </a:ext>
            </a:extLst>
          </p:cNvPr>
          <p:cNvGrpSpPr/>
          <p:nvPr userDrawn="1"/>
        </p:nvGrpSpPr>
        <p:grpSpPr>
          <a:xfrm>
            <a:off x="4103541" y="1932912"/>
            <a:ext cx="3984918" cy="3984918"/>
            <a:chOff x="3777788" y="1716641"/>
            <a:chExt cx="4773060" cy="4773060"/>
          </a:xfrm>
        </p:grpSpPr>
        <p:sp>
          <p:nvSpPr>
            <p:cNvPr id="9" name="任意多边形 36">
              <a:extLst>
                <a:ext uri="{FF2B5EF4-FFF2-40B4-BE49-F238E27FC236}">
                  <a16:creationId xmlns:a16="http://schemas.microsoft.com/office/drawing/2014/main" id="{7B9D851C-83F9-477E-B023-7DB2B9B1A79F}"/>
                </a:ext>
              </a:extLst>
            </p:cNvPr>
            <p:cNvSpPr/>
            <p:nvPr/>
          </p:nvSpPr>
          <p:spPr>
            <a:xfrm flipH="1" flipV="1">
              <a:off x="3777788" y="4080311"/>
              <a:ext cx="4773060" cy="4571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6">
              <a:extLst>
                <a:ext uri="{FF2B5EF4-FFF2-40B4-BE49-F238E27FC236}">
                  <a16:creationId xmlns:a16="http://schemas.microsoft.com/office/drawing/2014/main" id="{0821A014-13EE-453D-8A59-DBC3CA92C87E}"/>
                </a:ext>
              </a:extLst>
            </p:cNvPr>
            <p:cNvSpPr/>
            <p:nvPr/>
          </p:nvSpPr>
          <p:spPr>
            <a:xfrm rot="16200000" flipH="1" flipV="1">
              <a:off x="3777788" y="4080311"/>
              <a:ext cx="4773060" cy="4571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2" name="组合 11">
            <a:extLst>
              <a:ext uri="{FF2B5EF4-FFF2-40B4-BE49-F238E27FC236}">
                <a16:creationId xmlns:a16="http://schemas.microsoft.com/office/drawing/2014/main" id="{51BD52DE-33E3-4E4D-8545-1359B498392E}"/>
              </a:ext>
            </a:extLst>
          </p:cNvPr>
          <p:cNvGrpSpPr/>
          <p:nvPr/>
        </p:nvGrpSpPr>
        <p:grpSpPr>
          <a:xfrm>
            <a:off x="4112017" y="2205267"/>
            <a:ext cx="1448648" cy="1276626"/>
            <a:chOff x="4340617" y="2357667"/>
            <a:chExt cx="1448648" cy="1276626"/>
          </a:xfrm>
        </p:grpSpPr>
        <p:sp>
          <p:nvSpPr>
            <p:cNvPr id="14" name="任意多边形 3">
              <a:extLst>
                <a:ext uri="{FF2B5EF4-FFF2-40B4-BE49-F238E27FC236}">
                  <a16:creationId xmlns:a16="http://schemas.microsoft.com/office/drawing/2014/main" id="{EAA56D00-53B3-496E-9B2E-BD2EEE120A76}"/>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15" name="任意多边形 3">
              <a:extLst>
                <a:ext uri="{FF2B5EF4-FFF2-40B4-BE49-F238E27FC236}">
                  <a16:creationId xmlns:a16="http://schemas.microsoft.com/office/drawing/2014/main" id="{275D80C3-2319-40ED-B377-BF18A0495662}"/>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17" name="组合 16">
            <a:extLst>
              <a:ext uri="{FF2B5EF4-FFF2-40B4-BE49-F238E27FC236}">
                <a16:creationId xmlns:a16="http://schemas.microsoft.com/office/drawing/2014/main" id="{452CA11E-8DD2-45B1-93D5-2CD2361D8424}"/>
              </a:ext>
            </a:extLst>
          </p:cNvPr>
          <p:cNvGrpSpPr/>
          <p:nvPr/>
        </p:nvGrpSpPr>
        <p:grpSpPr>
          <a:xfrm>
            <a:off x="6709590" y="2205267"/>
            <a:ext cx="1448648" cy="1276626"/>
            <a:chOff x="4340617" y="2357667"/>
            <a:chExt cx="1448648" cy="1276626"/>
          </a:xfrm>
        </p:grpSpPr>
        <p:sp>
          <p:nvSpPr>
            <p:cNvPr id="19" name="任意多边形 3">
              <a:extLst>
                <a:ext uri="{FF2B5EF4-FFF2-40B4-BE49-F238E27FC236}">
                  <a16:creationId xmlns:a16="http://schemas.microsoft.com/office/drawing/2014/main" id="{2F553495-67D0-483F-937F-2C645559F6DD}"/>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20" name="任意多边形 3">
              <a:extLst>
                <a:ext uri="{FF2B5EF4-FFF2-40B4-BE49-F238E27FC236}">
                  <a16:creationId xmlns:a16="http://schemas.microsoft.com/office/drawing/2014/main" id="{55DDC74A-BCFD-40F9-98AC-182487AC2B16}"/>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22" name="组合 21">
            <a:extLst>
              <a:ext uri="{FF2B5EF4-FFF2-40B4-BE49-F238E27FC236}">
                <a16:creationId xmlns:a16="http://schemas.microsoft.com/office/drawing/2014/main" id="{ADC74FC7-1A3E-453E-84A1-453DFA10309F}"/>
              </a:ext>
            </a:extLst>
          </p:cNvPr>
          <p:cNvGrpSpPr/>
          <p:nvPr/>
        </p:nvGrpSpPr>
        <p:grpSpPr>
          <a:xfrm>
            <a:off x="4142777" y="4357603"/>
            <a:ext cx="1448648" cy="1276626"/>
            <a:chOff x="4340617" y="2357667"/>
            <a:chExt cx="1448648" cy="1276626"/>
          </a:xfrm>
        </p:grpSpPr>
        <p:sp>
          <p:nvSpPr>
            <p:cNvPr id="24" name="任意多边形 3">
              <a:extLst>
                <a:ext uri="{FF2B5EF4-FFF2-40B4-BE49-F238E27FC236}">
                  <a16:creationId xmlns:a16="http://schemas.microsoft.com/office/drawing/2014/main" id="{45D589D8-BF99-4D31-8B61-B2373705DB9D}"/>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25" name="任意多边形 3">
              <a:extLst>
                <a:ext uri="{FF2B5EF4-FFF2-40B4-BE49-F238E27FC236}">
                  <a16:creationId xmlns:a16="http://schemas.microsoft.com/office/drawing/2014/main" id="{6226E25F-4176-45B6-96E3-C112DD7F6FAD}"/>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27" name="组合 26">
            <a:extLst>
              <a:ext uri="{FF2B5EF4-FFF2-40B4-BE49-F238E27FC236}">
                <a16:creationId xmlns:a16="http://schemas.microsoft.com/office/drawing/2014/main" id="{A2B8AD40-09B6-4BB9-9688-A824792BB101}"/>
              </a:ext>
            </a:extLst>
          </p:cNvPr>
          <p:cNvGrpSpPr/>
          <p:nvPr/>
        </p:nvGrpSpPr>
        <p:grpSpPr>
          <a:xfrm>
            <a:off x="6707537" y="4357603"/>
            <a:ext cx="1448648" cy="1276626"/>
            <a:chOff x="4340617" y="2357667"/>
            <a:chExt cx="1448648" cy="1276626"/>
          </a:xfrm>
        </p:grpSpPr>
        <p:sp>
          <p:nvSpPr>
            <p:cNvPr id="29" name="任意多边形 3">
              <a:extLst>
                <a:ext uri="{FF2B5EF4-FFF2-40B4-BE49-F238E27FC236}">
                  <a16:creationId xmlns:a16="http://schemas.microsoft.com/office/drawing/2014/main" id="{9AEEB43F-21A8-433D-86B6-06F1EFE623BB}"/>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30" name="任意多边形 3">
              <a:extLst>
                <a:ext uri="{FF2B5EF4-FFF2-40B4-BE49-F238E27FC236}">
                  <a16:creationId xmlns:a16="http://schemas.microsoft.com/office/drawing/2014/main" id="{169FA22A-B282-40D6-8EC6-6438265ABBEB}"/>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sp>
        <p:nvSpPr>
          <p:cNvPr id="49" name="内容占位符 34">
            <a:extLst>
              <a:ext uri="{FF2B5EF4-FFF2-40B4-BE49-F238E27FC236}">
                <a16:creationId xmlns:a16="http://schemas.microsoft.com/office/drawing/2014/main" id="{384D0AF2-D41A-47A5-AB15-BD33674DF32C}"/>
              </a:ext>
            </a:extLst>
          </p:cNvPr>
          <p:cNvSpPr>
            <a:spLocks noGrp="1"/>
          </p:cNvSpPr>
          <p:nvPr>
            <p:ph sz="quarter" idx="29"/>
          </p:nvPr>
        </p:nvSpPr>
        <p:spPr>
          <a:xfrm>
            <a:off x="8312219" y="222985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0" name="内容占位符 47">
            <a:extLst>
              <a:ext uri="{FF2B5EF4-FFF2-40B4-BE49-F238E27FC236}">
                <a16:creationId xmlns:a16="http://schemas.microsoft.com/office/drawing/2014/main" id="{D09905E2-F277-4C7A-B54A-CAE5116B90CC}"/>
              </a:ext>
            </a:extLst>
          </p:cNvPr>
          <p:cNvSpPr>
            <a:spLocks noGrp="1"/>
          </p:cNvSpPr>
          <p:nvPr>
            <p:ph sz="quarter" idx="28"/>
          </p:nvPr>
        </p:nvSpPr>
        <p:spPr>
          <a:xfrm>
            <a:off x="8336333" y="2595825"/>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944A552E-ACB9-49C6-9B13-F9FDCE5B2BBC}"/>
              </a:ext>
            </a:extLst>
          </p:cNvPr>
          <p:cNvSpPr>
            <a:spLocks noGrp="1"/>
          </p:cNvSpPr>
          <p:nvPr>
            <p:ph sz="quarter" idx="30"/>
          </p:nvPr>
        </p:nvSpPr>
        <p:spPr>
          <a:xfrm>
            <a:off x="8312219" y="438218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08CE2204-D93C-4EE1-9A71-CB05D1A66E0E}"/>
              </a:ext>
            </a:extLst>
          </p:cNvPr>
          <p:cNvSpPr>
            <a:spLocks noGrp="1"/>
          </p:cNvSpPr>
          <p:nvPr>
            <p:ph sz="quarter" idx="31"/>
          </p:nvPr>
        </p:nvSpPr>
        <p:spPr>
          <a:xfrm>
            <a:off x="8336333" y="4748161"/>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34">
            <a:extLst>
              <a:ext uri="{FF2B5EF4-FFF2-40B4-BE49-F238E27FC236}">
                <a16:creationId xmlns:a16="http://schemas.microsoft.com/office/drawing/2014/main" id="{9FCCA085-5D64-4AD8-811C-E18358BEE2F3}"/>
              </a:ext>
            </a:extLst>
          </p:cNvPr>
          <p:cNvSpPr>
            <a:spLocks noGrp="1"/>
          </p:cNvSpPr>
          <p:nvPr>
            <p:ph sz="quarter" idx="32"/>
          </p:nvPr>
        </p:nvSpPr>
        <p:spPr>
          <a:xfrm>
            <a:off x="723131" y="2217150"/>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4" name="内容占位符 47">
            <a:extLst>
              <a:ext uri="{FF2B5EF4-FFF2-40B4-BE49-F238E27FC236}">
                <a16:creationId xmlns:a16="http://schemas.microsoft.com/office/drawing/2014/main" id="{98ABBED0-ED30-48ED-BADF-24BE26C15327}"/>
              </a:ext>
            </a:extLst>
          </p:cNvPr>
          <p:cNvSpPr>
            <a:spLocks noGrp="1"/>
          </p:cNvSpPr>
          <p:nvPr>
            <p:ph sz="quarter" idx="33"/>
          </p:nvPr>
        </p:nvSpPr>
        <p:spPr>
          <a:xfrm>
            <a:off x="880473" y="255566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5" name="内容占位符 34">
            <a:extLst>
              <a:ext uri="{FF2B5EF4-FFF2-40B4-BE49-F238E27FC236}">
                <a16:creationId xmlns:a16="http://schemas.microsoft.com/office/drawing/2014/main" id="{2EF83C1F-8918-4F7E-BD3F-CF5F34071504}"/>
              </a:ext>
            </a:extLst>
          </p:cNvPr>
          <p:cNvSpPr>
            <a:spLocks noGrp="1"/>
          </p:cNvSpPr>
          <p:nvPr>
            <p:ph sz="quarter" idx="34"/>
          </p:nvPr>
        </p:nvSpPr>
        <p:spPr>
          <a:xfrm>
            <a:off x="723131" y="4382187"/>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6" name="内容占位符 47">
            <a:extLst>
              <a:ext uri="{FF2B5EF4-FFF2-40B4-BE49-F238E27FC236}">
                <a16:creationId xmlns:a16="http://schemas.microsoft.com/office/drawing/2014/main" id="{A4BE2ABB-C0C5-49B7-A01D-2F4289CB9410}"/>
              </a:ext>
            </a:extLst>
          </p:cNvPr>
          <p:cNvSpPr>
            <a:spLocks noGrp="1"/>
          </p:cNvSpPr>
          <p:nvPr>
            <p:ph sz="quarter" idx="35"/>
          </p:nvPr>
        </p:nvSpPr>
        <p:spPr>
          <a:xfrm>
            <a:off x="880473" y="472069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1" name="标题 1">
            <a:extLst>
              <a:ext uri="{FF2B5EF4-FFF2-40B4-BE49-F238E27FC236}">
                <a16:creationId xmlns:a16="http://schemas.microsoft.com/office/drawing/2014/main" id="{B2E040EE-B396-44AC-AE9C-288D8C8E604D}"/>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2" name="灯片编号占位符 3">
            <a:extLst>
              <a:ext uri="{FF2B5EF4-FFF2-40B4-BE49-F238E27FC236}">
                <a16:creationId xmlns:a16="http://schemas.microsoft.com/office/drawing/2014/main" id="{A3A5BF5D-B89E-49CE-8A1F-B93238C2D9E5}"/>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913385818"/>
      </p:ext>
    </p:extLst>
  </p:cSld>
  <p:clrMapOvr>
    <a:masterClrMapping/>
  </p:clrMapOvr>
  <p:extLst mod="1">
    <p:ext uri="{DCECCB84-F9BA-43D5-87BE-67443E8EF086}">
      <p15:sldGuideLst xmlns:p15="http://schemas.microsoft.com/office/powerpoint/2012/main">
        <p15:guide id="1" orient="horz" pos="1389" userDrawn="1">
          <p15:clr>
            <a:srgbClr val="FBAE40"/>
          </p15:clr>
        </p15:guide>
        <p15:guide id="2" pos="5292" userDrawn="1">
          <p15:clr>
            <a:srgbClr val="FBAE40"/>
          </p15:clr>
        </p15:guide>
        <p15:guide id="3" pos="2389" userDrawn="1">
          <p15:clr>
            <a:srgbClr val="FBAE40"/>
          </p15:clr>
        </p15:guide>
        <p15:guide id="4" orient="horz" pos="275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流程步骤图">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CCE3D7-D732-4917-8BA4-77C0CC0DA582}"/>
              </a:ext>
            </a:extLst>
          </p:cNvPr>
          <p:cNvGrpSpPr/>
          <p:nvPr userDrawn="1"/>
        </p:nvGrpSpPr>
        <p:grpSpPr>
          <a:xfrm>
            <a:off x="4002821" y="1047597"/>
            <a:ext cx="4186359" cy="163210"/>
            <a:chOff x="3165003" y="4030582"/>
            <a:chExt cx="5853910" cy="276264"/>
          </a:xfrm>
        </p:grpSpPr>
        <p:sp>
          <p:nvSpPr>
            <p:cNvPr id="9" name="任意多边形 29">
              <a:extLst>
                <a:ext uri="{FF2B5EF4-FFF2-40B4-BE49-F238E27FC236}">
                  <a16:creationId xmlns:a16="http://schemas.microsoft.com/office/drawing/2014/main" id="{35299AE8-3201-453B-AF79-B65EDE2E8AAA}"/>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0">
              <a:extLst>
                <a:ext uri="{FF2B5EF4-FFF2-40B4-BE49-F238E27FC236}">
                  <a16:creationId xmlns:a16="http://schemas.microsoft.com/office/drawing/2014/main" id="{DBB5F829-4101-4074-BC24-2E943E0F3792}"/>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3" name="组合 12">
            <a:extLst>
              <a:ext uri="{FF2B5EF4-FFF2-40B4-BE49-F238E27FC236}">
                <a16:creationId xmlns:a16="http://schemas.microsoft.com/office/drawing/2014/main" id="{3A52E6A2-099C-4882-AF91-C07EEB413955}"/>
              </a:ext>
            </a:extLst>
          </p:cNvPr>
          <p:cNvGrpSpPr/>
          <p:nvPr userDrawn="1"/>
        </p:nvGrpSpPr>
        <p:grpSpPr>
          <a:xfrm>
            <a:off x="2754988" y="2693604"/>
            <a:ext cx="911677" cy="539522"/>
            <a:chOff x="5176092" y="4638770"/>
            <a:chExt cx="534336" cy="539522"/>
          </a:xfrm>
        </p:grpSpPr>
        <p:sp>
          <p:nvSpPr>
            <p:cNvPr id="14" name="任意多边形 46">
              <a:extLst>
                <a:ext uri="{FF2B5EF4-FFF2-40B4-BE49-F238E27FC236}">
                  <a16:creationId xmlns:a16="http://schemas.microsoft.com/office/drawing/2014/main" id="{A3170EC9-8D30-4D4D-94BE-A12C3BDB4450}"/>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5" name="任意多边形 47">
              <a:extLst>
                <a:ext uri="{FF2B5EF4-FFF2-40B4-BE49-F238E27FC236}">
                  <a16:creationId xmlns:a16="http://schemas.microsoft.com/office/drawing/2014/main" id="{0AAD79F6-7AE5-4AE7-BEE8-1A881FE8F4D2}"/>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6" name="任意多边形 48">
              <a:extLst>
                <a:ext uri="{FF2B5EF4-FFF2-40B4-BE49-F238E27FC236}">
                  <a16:creationId xmlns:a16="http://schemas.microsoft.com/office/drawing/2014/main" id="{48B121C0-A594-4172-83D7-0B3EB969899C}"/>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7" name="组合 16">
            <a:extLst>
              <a:ext uri="{FF2B5EF4-FFF2-40B4-BE49-F238E27FC236}">
                <a16:creationId xmlns:a16="http://schemas.microsoft.com/office/drawing/2014/main" id="{BAC30344-6BA9-4A14-BA4A-AC2CE0125716}"/>
              </a:ext>
            </a:extLst>
          </p:cNvPr>
          <p:cNvGrpSpPr/>
          <p:nvPr userDrawn="1"/>
        </p:nvGrpSpPr>
        <p:grpSpPr>
          <a:xfrm>
            <a:off x="5673904" y="2693604"/>
            <a:ext cx="911677" cy="539522"/>
            <a:chOff x="5176092" y="4638770"/>
            <a:chExt cx="534336" cy="539522"/>
          </a:xfrm>
        </p:grpSpPr>
        <p:sp>
          <p:nvSpPr>
            <p:cNvPr id="18" name="任意多边形 46">
              <a:extLst>
                <a:ext uri="{FF2B5EF4-FFF2-40B4-BE49-F238E27FC236}">
                  <a16:creationId xmlns:a16="http://schemas.microsoft.com/office/drawing/2014/main" id="{AB63D3FE-2DB9-44DD-8387-B0D00968266A}"/>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9" name="任意多边形 47">
              <a:extLst>
                <a:ext uri="{FF2B5EF4-FFF2-40B4-BE49-F238E27FC236}">
                  <a16:creationId xmlns:a16="http://schemas.microsoft.com/office/drawing/2014/main" id="{69EBCE9D-B895-473C-9134-6BA957B9629F}"/>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0" name="任意多边形 48">
              <a:extLst>
                <a:ext uri="{FF2B5EF4-FFF2-40B4-BE49-F238E27FC236}">
                  <a16:creationId xmlns:a16="http://schemas.microsoft.com/office/drawing/2014/main" id="{4486EA54-8339-4C8F-8F48-C4CA26FAF893}"/>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21" name="组合 20">
            <a:extLst>
              <a:ext uri="{FF2B5EF4-FFF2-40B4-BE49-F238E27FC236}">
                <a16:creationId xmlns:a16="http://schemas.microsoft.com/office/drawing/2014/main" id="{9D13247E-82F7-4EDD-88E2-D128E3E39ACF}"/>
              </a:ext>
            </a:extLst>
          </p:cNvPr>
          <p:cNvGrpSpPr/>
          <p:nvPr userDrawn="1"/>
        </p:nvGrpSpPr>
        <p:grpSpPr>
          <a:xfrm>
            <a:off x="8592819" y="2693604"/>
            <a:ext cx="911677" cy="539522"/>
            <a:chOff x="5176092" y="4638770"/>
            <a:chExt cx="534336" cy="539522"/>
          </a:xfrm>
        </p:grpSpPr>
        <p:sp>
          <p:nvSpPr>
            <p:cNvPr id="22" name="任意多边形 46">
              <a:extLst>
                <a:ext uri="{FF2B5EF4-FFF2-40B4-BE49-F238E27FC236}">
                  <a16:creationId xmlns:a16="http://schemas.microsoft.com/office/drawing/2014/main" id="{7C1AA170-0800-4B64-9FDD-CA35457F8681}"/>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3" name="任意多边形 47">
              <a:extLst>
                <a:ext uri="{FF2B5EF4-FFF2-40B4-BE49-F238E27FC236}">
                  <a16:creationId xmlns:a16="http://schemas.microsoft.com/office/drawing/2014/main" id="{03E549AF-2949-4229-9A88-CC9626301B55}"/>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4" name="任意多边形 48">
              <a:extLst>
                <a:ext uri="{FF2B5EF4-FFF2-40B4-BE49-F238E27FC236}">
                  <a16:creationId xmlns:a16="http://schemas.microsoft.com/office/drawing/2014/main" id="{9AED0051-2258-42EE-B3FE-1725C3551892}"/>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25" name="组合 24">
            <a:extLst>
              <a:ext uri="{FF2B5EF4-FFF2-40B4-BE49-F238E27FC236}">
                <a16:creationId xmlns:a16="http://schemas.microsoft.com/office/drawing/2014/main" id="{AFAD6602-4615-408A-8320-270702B46A4D}"/>
              </a:ext>
            </a:extLst>
          </p:cNvPr>
          <p:cNvGrpSpPr/>
          <p:nvPr userDrawn="1"/>
        </p:nvGrpSpPr>
        <p:grpSpPr>
          <a:xfrm>
            <a:off x="1594046" y="2486877"/>
            <a:ext cx="532479" cy="867223"/>
            <a:chOff x="5723016" y="2944497"/>
            <a:chExt cx="712821" cy="1160938"/>
          </a:xfrm>
          <a:solidFill>
            <a:schemeClr val="accent5"/>
          </a:solidFill>
        </p:grpSpPr>
        <p:sp>
          <p:nvSpPr>
            <p:cNvPr id="26" name="任意多边形 37">
              <a:extLst>
                <a:ext uri="{FF2B5EF4-FFF2-40B4-BE49-F238E27FC236}">
                  <a16:creationId xmlns:a16="http://schemas.microsoft.com/office/drawing/2014/main" id="{670D71BC-AADF-4925-8C31-E385B5AF7CE8}"/>
                </a:ext>
              </a:extLst>
            </p:cNvPr>
            <p:cNvSpPr/>
            <p:nvPr/>
          </p:nvSpPr>
          <p:spPr>
            <a:xfrm>
              <a:off x="5723016" y="2944497"/>
              <a:ext cx="712821" cy="1160938"/>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821" h="1160938">
                  <a:moveTo>
                    <a:pt x="54590" y="1152700"/>
                  </a:moveTo>
                  <a:cubicBezTo>
                    <a:pt x="67696" y="1021020"/>
                    <a:pt x="89226" y="986445"/>
                    <a:pt x="54590" y="931027"/>
                  </a:cubicBezTo>
                  <a:cubicBezTo>
                    <a:pt x="19954" y="875609"/>
                    <a:pt x="-8847" y="829402"/>
                    <a:pt x="2521" y="749853"/>
                  </a:cubicBezTo>
                  <a:cubicBezTo>
                    <a:pt x="13889" y="670304"/>
                    <a:pt x="-1768" y="534930"/>
                    <a:pt x="122796" y="453731"/>
                  </a:cubicBezTo>
                  <a:cubicBezTo>
                    <a:pt x="150378" y="289253"/>
                    <a:pt x="151394" y="110259"/>
                    <a:pt x="193135" y="44336"/>
                  </a:cubicBezTo>
                  <a:cubicBezTo>
                    <a:pt x="234876" y="-21587"/>
                    <a:pt x="347819" y="-11539"/>
                    <a:pt x="373244" y="58191"/>
                  </a:cubicBezTo>
                  <a:cubicBezTo>
                    <a:pt x="398669" y="127921"/>
                    <a:pt x="350026" y="381084"/>
                    <a:pt x="345687" y="462714"/>
                  </a:cubicBezTo>
                  <a:cubicBezTo>
                    <a:pt x="396487" y="458096"/>
                    <a:pt x="549800" y="498187"/>
                    <a:pt x="608771" y="556954"/>
                  </a:cubicBezTo>
                  <a:cubicBezTo>
                    <a:pt x="667742" y="615721"/>
                    <a:pt x="743944" y="657362"/>
                    <a:pt x="699512" y="815319"/>
                  </a:cubicBezTo>
                  <a:cubicBezTo>
                    <a:pt x="655080" y="973276"/>
                    <a:pt x="499391" y="956551"/>
                    <a:pt x="456371" y="1014154"/>
                  </a:cubicBezTo>
                  <a:cubicBezTo>
                    <a:pt x="413351" y="1071757"/>
                    <a:pt x="438336" y="1051348"/>
                    <a:pt x="441394" y="1160938"/>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7" name="任意多边形 38">
              <a:extLst>
                <a:ext uri="{FF2B5EF4-FFF2-40B4-BE49-F238E27FC236}">
                  <a16:creationId xmlns:a16="http://schemas.microsoft.com/office/drawing/2014/main" id="{E7FF6070-5C8C-4732-8C5D-C7FDB8000BA6}"/>
                </a:ext>
              </a:extLst>
            </p:cNvPr>
            <p:cNvSpPr/>
            <p:nvPr/>
          </p:nvSpPr>
          <p:spPr>
            <a:xfrm>
              <a:off x="5877743" y="3458137"/>
              <a:ext cx="430703" cy="379536"/>
            </a:xfrm>
            <a:custGeom>
              <a:avLst/>
              <a:gdLst>
                <a:gd name="connsiteX0" fmla="*/ 131893 w 252473"/>
                <a:gd name="connsiteY0" fmla="*/ 0 h 356716"/>
                <a:gd name="connsiteX1" fmla="*/ 1265 w 252473"/>
                <a:gd name="connsiteY1" fmla="*/ 70338 h 356716"/>
                <a:gd name="connsiteX2" fmla="*/ 76627 w 252473"/>
                <a:gd name="connsiteY2" fmla="*/ 286378 h 356716"/>
                <a:gd name="connsiteX3" fmla="*/ 252473 w 252473"/>
                <a:gd name="connsiteY3" fmla="*/ 356716 h 356716"/>
                <a:gd name="connsiteX0" fmla="*/ 90559 w 251333"/>
                <a:gd name="connsiteY0" fmla="*/ 0 h 381837"/>
                <a:gd name="connsiteX1" fmla="*/ 125 w 251333"/>
                <a:gd name="connsiteY1" fmla="*/ 95459 h 381837"/>
                <a:gd name="connsiteX2" fmla="*/ 75487 w 251333"/>
                <a:gd name="connsiteY2" fmla="*/ 311499 h 381837"/>
                <a:gd name="connsiteX3" fmla="*/ 251333 w 251333"/>
                <a:gd name="connsiteY3" fmla="*/ 381837 h 381837"/>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307849"/>
                <a:gd name="connsiteY0" fmla="*/ 0 h 361740"/>
                <a:gd name="connsiteX1" fmla="*/ 1375 w 307849"/>
                <a:gd name="connsiteY1" fmla="*/ 105507 h 361740"/>
                <a:gd name="connsiteX2" fmla="*/ 76737 w 307849"/>
                <a:gd name="connsiteY2" fmla="*/ 321547 h 361740"/>
                <a:gd name="connsiteX3" fmla="*/ 307849 w 307849"/>
                <a:gd name="connsiteY3" fmla="*/ 361740 h 361740"/>
                <a:gd name="connsiteX0" fmla="*/ 56639 w 307849"/>
                <a:gd name="connsiteY0" fmla="*/ 0 h 369488"/>
                <a:gd name="connsiteX1" fmla="*/ 1375 w 307849"/>
                <a:gd name="connsiteY1" fmla="*/ 105507 h 369488"/>
                <a:gd name="connsiteX2" fmla="*/ 76737 w 307849"/>
                <a:gd name="connsiteY2" fmla="*/ 321547 h 369488"/>
                <a:gd name="connsiteX3" fmla="*/ 307849 w 307849"/>
                <a:gd name="connsiteY3" fmla="*/ 361740 h 369488"/>
                <a:gd name="connsiteX0" fmla="*/ 124422 w 307682"/>
                <a:gd name="connsiteY0" fmla="*/ 0 h 394609"/>
                <a:gd name="connsiteX1" fmla="*/ 1208 w 307682"/>
                <a:gd name="connsiteY1" fmla="*/ 130628 h 394609"/>
                <a:gd name="connsiteX2" fmla="*/ 76570 w 307682"/>
                <a:gd name="connsiteY2" fmla="*/ 346668 h 394609"/>
                <a:gd name="connsiteX3" fmla="*/ 307682 w 307682"/>
                <a:gd name="connsiteY3" fmla="*/ 386861 h 394609"/>
                <a:gd name="connsiteX0" fmla="*/ 87559 w 306582"/>
                <a:gd name="connsiteY0" fmla="*/ 0 h 379536"/>
                <a:gd name="connsiteX1" fmla="*/ 108 w 306582"/>
                <a:gd name="connsiteY1" fmla="*/ 115555 h 379536"/>
                <a:gd name="connsiteX2" fmla="*/ 75470 w 306582"/>
                <a:gd name="connsiteY2" fmla="*/ 331595 h 379536"/>
                <a:gd name="connsiteX3" fmla="*/ 306582 w 306582"/>
                <a:gd name="connsiteY3" fmla="*/ 371788 h 379536"/>
                <a:gd name="connsiteX0" fmla="*/ 87559 w 306582"/>
                <a:gd name="connsiteY0" fmla="*/ 0 h 379536"/>
                <a:gd name="connsiteX1" fmla="*/ 108 w 306582"/>
                <a:gd name="connsiteY1" fmla="*/ 115555 h 379536"/>
                <a:gd name="connsiteX2" fmla="*/ 75470 w 306582"/>
                <a:gd name="connsiteY2" fmla="*/ 331595 h 379536"/>
                <a:gd name="connsiteX3" fmla="*/ 306582 w 306582"/>
                <a:gd name="connsiteY3" fmla="*/ 371788 h 379536"/>
              </a:gdLst>
              <a:ahLst/>
              <a:cxnLst>
                <a:cxn ang="0">
                  <a:pos x="connsiteX0" y="connsiteY0"/>
                </a:cxn>
                <a:cxn ang="0">
                  <a:pos x="connsiteX1" y="connsiteY1"/>
                </a:cxn>
                <a:cxn ang="0">
                  <a:pos x="connsiteX2" y="connsiteY2"/>
                </a:cxn>
                <a:cxn ang="0">
                  <a:pos x="connsiteX3" y="connsiteY3"/>
                </a:cxn>
              </a:cxnLst>
              <a:rect l="l" t="t" r="r" b="b"/>
              <a:pathLst>
                <a:path w="306582" h="379536">
                  <a:moveTo>
                    <a:pt x="87559" y="0"/>
                  </a:moveTo>
                  <a:cubicBezTo>
                    <a:pt x="48308" y="21352"/>
                    <a:pt x="2123" y="60289"/>
                    <a:pt x="108" y="115555"/>
                  </a:cubicBezTo>
                  <a:cubicBezTo>
                    <a:pt x="-1907" y="170821"/>
                    <a:pt x="24391" y="288890"/>
                    <a:pt x="75470" y="331595"/>
                  </a:cubicBezTo>
                  <a:cubicBezTo>
                    <a:pt x="126549" y="374300"/>
                    <a:pt x="234569" y="390629"/>
                    <a:pt x="306582" y="371788"/>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8" name="任意多边形 39">
              <a:extLst>
                <a:ext uri="{FF2B5EF4-FFF2-40B4-BE49-F238E27FC236}">
                  <a16:creationId xmlns:a16="http://schemas.microsoft.com/office/drawing/2014/main" id="{71A94641-31F0-4A55-96B6-2F99E52AF921}"/>
                </a:ext>
              </a:extLst>
            </p:cNvPr>
            <p:cNvSpPr/>
            <p:nvPr/>
          </p:nvSpPr>
          <p:spPr>
            <a:xfrm>
              <a:off x="5785522" y="3529898"/>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32" name="组合 31">
            <a:extLst>
              <a:ext uri="{FF2B5EF4-FFF2-40B4-BE49-F238E27FC236}">
                <a16:creationId xmlns:a16="http://schemas.microsoft.com/office/drawing/2014/main" id="{6C3C72EB-34FC-4516-923F-8759C0F77CA4}"/>
              </a:ext>
            </a:extLst>
          </p:cNvPr>
          <p:cNvGrpSpPr/>
          <p:nvPr userDrawn="1"/>
        </p:nvGrpSpPr>
        <p:grpSpPr>
          <a:xfrm>
            <a:off x="4444476" y="2486260"/>
            <a:ext cx="526344" cy="869690"/>
            <a:chOff x="6785471" y="2978714"/>
            <a:chExt cx="704610" cy="1164241"/>
          </a:xfrm>
          <a:solidFill>
            <a:schemeClr val="accent5"/>
          </a:solidFill>
        </p:grpSpPr>
        <p:sp>
          <p:nvSpPr>
            <p:cNvPr id="33" name="任意多边形 41">
              <a:extLst>
                <a:ext uri="{FF2B5EF4-FFF2-40B4-BE49-F238E27FC236}">
                  <a16:creationId xmlns:a16="http://schemas.microsoft.com/office/drawing/2014/main" id="{F84C13CB-C91E-4D1E-963B-C21293339946}"/>
                </a:ext>
              </a:extLst>
            </p:cNvPr>
            <p:cNvSpPr/>
            <p:nvPr/>
          </p:nvSpPr>
          <p:spPr>
            <a:xfrm>
              <a:off x="6785471" y="2978714"/>
              <a:ext cx="704610" cy="1164241"/>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610" h="1164241">
                  <a:moveTo>
                    <a:pt x="54590" y="1156003"/>
                  </a:moveTo>
                  <a:cubicBezTo>
                    <a:pt x="67696" y="1024323"/>
                    <a:pt x="89226" y="989748"/>
                    <a:pt x="54590" y="934330"/>
                  </a:cubicBezTo>
                  <a:cubicBezTo>
                    <a:pt x="19954" y="878912"/>
                    <a:pt x="-8847" y="832705"/>
                    <a:pt x="2521" y="753156"/>
                  </a:cubicBezTo>
                  <a:cubicBezTo>
                    <a:pt x="13889" y="673607"/>
                    <a:pt x="-1768" y="538233"/>
                    <a:pt x="122796" y="457034"/>
                  </a:cubicBezTo>
                  <a:cubicBezTo>
                    <a:pt x="150378" y="292556"/>
                    <a:pt x="157572" y="114935"/>
                    <a:pt x="193135" y="47639"/>
                  </a:cubicBezTo>
                  <a:cubicBezTo>
                    <a:pt x="228698" y="-19657"/>
                    <a:pt x="312122" y="-13728"/>
                    <a:pt x="336174" y="53256"/>
                  </a:cubicBezTo>
                  <a:cubicBezTo>
                    <a:pt x="360226" y="120240"/>
                    <a:pt x="323724" y="379595"/>
                    <a:pt x="337448" y="449542"/>
                  </a:cubicBezTo>
                  <a:cubicBezTo>
                    <a:pt x="351172" y="519489"/>
                    <a:pt x="403505" y="28865"/>
                    <a:pt x="509135" y="40453"/>
                  </a:cubicBezTo>
                  <a:cubicBezTo>
                    <a:pt x="676550" y="76755"/>
                    <a:pt x="557820" y="320723"/>
                    <a:pt x="526393" y="469640"/>
                  </a:cubicBezTo>
                  <a:cubicBezTo>
                    <a:pt x="635009" y="556773"/>
                    <a:pt x="727657" y="673773"/>
                    <a:pt x="699512" y="818622"/>
                  </a:cubicBezTo>
                  <a:cubicBezTo>
                    <a:pt x="671367" y="963471"/>
                    <a:pt x="499391" y="959854"/>
                    <a:pt x="456371" y="1017457"/>
                  </a:cubicBezTo>
                  <a:cubicBezTo>
                    <a:pt x="413351" y="1075060"/>
                    <a:pt x="438336" y="1054651"/>
                    <a:pt x="441394" y="116424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42">
              <a:extLst>
                <a:ext uri="{FF2B5EF4-FFF2-40B4-BE49-F238E27FC236}">
                  <a16:creationId xmlns:a16="http://schemas.microsoft.com/office/drawing/2014/main" id="{470D336F-FB29-4AD4-9EB7-F0690AF5F4FB}"/>
                </a:ext>
              </a:extLst>
            </p:cNvPr>
            <p:cNvSpPr/>
            <p:nvPr/>
          </p:nvSpPr>
          <p:spPr>
            <a:xfrm>
              <a:off x="7031781" y="3520846"/>
              <a:ext cx="339113" cy="354347"/>
            </a:xfrm>
            <a:custGeom>
              <a:avLst/>
              <a:gdLst>
                <a:gd name="connsiteX0" fmla="*/ 131893 w 252473"/>
                <a:gd name="connsiteY0" fmla="*/ 0 h 356716"/>
                <a:gd name="connsiteX1" fmla="*/ 1265 w 252473"/>
                <a:gd name="connsiteY1" fmla="*/ 70338 h 356716"/>
                <a:gd name="connsiteX2" fmla="*/ 76627 w 252473"/>
                <a:gd name="connsiteY2" fmla="*/ 286378 h 356716"/>
                <a:gd name="connsiteX3" fmla="*/ 252473 w 252473"/>
                <a:gd name="connsiteY3" fmla="*/ 356716 h 356716"/>
                <a:gd name="connsiteX0" fmla="*/ 90559 w 251333"/>
                <a:gd name="connsiteY0" fmla="*/ 0 h 381837"/>
                <a:gd name="connsiteX1" fmla="*/ 125 w 251333"/>
                <a:gd name="connsiteY1" fmla="*/ 95459 h 381837"/>
                <a:gd name="connsiteX2" fmla="*/ 75487 w 251333"/>
                <a:gd name="connsiteY2" fmla="*/ 311499 h 381837"/>
                <a:gd name="connsiteX3" fmla="*/ 251333 w 251333"/>
                <a:gd name="connsiteY3" fmla="*/ 381837 h 381837"/>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307849"/>
                <a:gd name="connsiteY0" fmla="*/ 0 h 361740"/>
                <a:gd name="connsiteX1" fmla="*/ 1375 w 307849"/>
                <a:gd name="connsiteY1" fmla="*/ 105507 h 361740"/>
                <a:gd name="connsiteX2" fmla="*/ 76737 w 307849"/>
                <a:gd name="connsiteY2" fmla="*/ 321547 h 361740"/>
                <a:gd name="connsiteX3" fmla="*/ 307849 w 307849"/>
                <a:gd name="connsiteY3" fmla="*/ 361740 h 361740"/>
                <a:gd name="connsiteX0" fmla="*/ 56639 w 307849"/>
                <a:gd name="connsiteY0" fmla="*/ 0 h 369488"/>
                <a:gd name="connsiteX1" fmla="*/ 1375 w 307849"/>
                <a:gd name="connsiteY1" fmla="*/ 105507 h 369488"/>
                <a:gd name="connsiteX2" fmla="*/ 76737 w 307849"/>
                <a:gd name="connsiteY2" fmla="*/ 321547 h 369488"/>
                <a:gd name="connsiteX3" fmla="*/ 307849 w 307849"/>
                <a:gd name="connsiteY3" fmla="*/ 361740 h 369488"/>
                <a:gd name="connsiteX0" fmla="*/ 124422 w 307682"/>
                <a:gd name="connsiteY0" fmla="*/ 0 h 394609"/>
                <a:gd name="connsiteX1" fmla="*/ 1208 w 307682"/>
                <a:gd name="connsiteY1" fmla="*/ 130628 h 394609"/>
                <a:gd name="connsiteX2" fmla="*/ 76570 w 307682"/>
                <a:gd name="connsiteY2" fmla="*/ 346668 h 394609"/>
                <a:gd name="connsiteX3" fmla="*/ 307682 w 307682"/>
                <a:gd name="connsiteY3" fmla="*/ 386861 h 394609"/>
              </a:gdLst>
              <a:ahLst/>
              <a:cxnLst>
                <a:cxn ang="0">
                  <a:pos x="connsiteX0" y="connsiteY0"/>
                </a:cxn>
                <a:cxn ang="0">
                  <a:pos x="connsiteX1" y="connsiteY1"/>
                </a:cxn>
                <a:cxn ang="0">
                  <a:pos x="connsiteX2" y="connsiteY2"/>
                </a:cxn>
                <a:cxn ang="0">
                  <a:pos x="connsiteX3" y="connsiteY3"/>
                </a:cxn>
              </a:cxnLst>
              <a:rect l="l" t="t" r="r" b="b"/>
              <a:pathLst>
                <a:path w="307682" h="394609">
                  <a:moveTo>
                    <a:pt x="124422" y="0"/>
                  </a:moveTo>
                  <a:cubicBezTo>
                    <a:pt x="63713" y="11304"/>
                    <a:pt x="9183" y="72850"/>
                    <a:pt x="1208" y="130628"/>
                  </a:cubicBezTo>
                  <a:cubicBezTo>
                    <a:pt x="-6767" y="188406"/>
                    <a:pt x="25491" y="303963"/>
                    <a:pt x="76570" y="346668"/>
                  </a:cubicBezTo>
                  <a:cubicBezTo>
                    <a:pt x="127649" y="389373"/>
                    <a:pt x="235669" y="405702"/>
                    <a:pt x="307682" y="38686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5" name="任意多边形 43">
              <a:extLst>
                <a:ext uri="{FF2B5EF4-FFF2-40B4-BE49-F238E27FC236}">
                  <a16:creationId xmlns:a16="http://schemas.microsoft.com/office/drawing/2014/main" id="{45C7F3DF-51A0-495F-A726-337B76989454}"/>
                </a:ext>
              </a:extLst>
            </p:cNvPr>
            <p:cNvSpPr/>
            <p:nvPr/>
          </p:nvSpPr>
          <p:spPr>
            <a:xfrm>
              <a:off x="6891940" y="3560834"/>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39" name="组合 38">
            <a:extLst>
              <a:ext uri="{FF2B5EF4-FFF2-40B4-BE49-F238E27FC236}">
                <a16:creationId xmlns:a16="http://schemas.microsoft.com/office/drawing/2014/main" id="{FC0CDA62-EB5B-4BD2-A7E5-7F3CD4B96214}"/>
              </a:ext>
            </a:extLst>
          </p:cNvPr>
          <p:cNvGrpSpPr/>
          <p:nvPr userDrawn="1"/>
        </p:nvGrpSpPr>
        <p:grpSpPr>
          <a:xfrm>
            <a:off x="7276294" y="2486700"/>
            <a:ext cx="536573" cy="867930"/>
            <a:chOff x="7898601" y="3036219"/>
            <a:chExt cx="718302" cy="1161885"/>
          </a:xfrm>
          <a:solidFill>
            <a:schemeClr val="accent5"/>
          </a:solidFill>
        </p:grpSpPr>
        <p:sp>
          <p:nvSpPr>
            <p:cNvPr id="40" name="任意多边形 45">
              <a:extLst>
                <a:ext uri="{FF2B5EF4-FFF2-40B4-BE49-F238E27FC236}">
                  <a16:creationId xmlns:a16="http://schemas.microsoft.com/office/drawing/2014/main" id="{DC7593DE-821B-4523-A27F-8372690CD300}"/>
                </a:ext>
              </a:extLst>
            </p:cNvPr>
            <p:cNvSpPr/>
            <p:nvPr/>
          </p:nvSpPr>
          <p:spPr>
            <a:xfrm>
              <a:off x="7898601" y="3036219"/>
              <a:ext cx="718302" cy="1161885"/>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 name="connsiteX0" fmla="*/ 54590 w 704710"/>
                <a:gd name="connsiteY0" fmla="*/ 1156003 h 1164241"/>
                <a:gd name="connsiteX1" fmla="*/ 54590 w 704710"/>
                <a:gd name="connsiteY1" fmla="*/ 934330 h 1164241"/>
                <a:gd name="connsiteX2" fmla="*/ 2521 w 704710"/>
                <a:gd name="connsiteY2" fmla="*/ 753156 h 1164241"/>
                <a:gd name="connsiteX3" fmla="*/ 122796 w 704710"/>
                <a:gd name="connsiteY3" fmla="*/ 457034 h 1164241"/>
                <a:gd name="connsiteX4" fmla="*/ 193135 w 704710"/>
                <a:gd name="connsiteY4" fmla="*/ 47639 h 1164241"/>
                <a:gd name="connsiteX5" fmla="*/ 336174 w 704710"/>
                <a:gd name="connsiteY5" fmla="*/ 53256 h 1164241"/>
                <a:gd name="connsiteX6" fmla="*/ 337448 w 704710"/>
                <a:gd name="connsiteY6" fmla="*/ 449542 h 1164241"/>
                <a:gd name="connsiteX7" fmla="*/ 509135 w 704710"/>
                <a:gd name="connsiteY7" fmla="*/ 40453 h 1164241"/>
                <a:gd name="connsiteX8" fmla="*/ 526393 w 704710"/>
                <a:gd name="connsiteY8" fmla="*/ 469640 h 1164241"/>
                <a:gd name="connsiteX9" fmla="*/ 615270 w 704710"/>
                <a:gd name="connsiteY9" fmla="*/ 547932 h 1164241"/>
                <a:gd name="connsiteX10" fmla="*/ 699512 w 704710"/>
                <a:gd name="connsiteY10" fmla="*/ 818622 h 1164241"/>
                <a:gd name="connsiteX11" fmla="*/ 456371 w 704710"/>
                <a:gd name="connsiteY11" fmla="*/ 1017457 h 1164241"/>
                <a:gd name="connsiteX12" fmla="*/ 441394 w 704710"/>
                <a:gd name="connsiteY12" fmla="*/ 1164241 h 1164241"/>
                <a:gd name="connsiteX0" fmla="*/ 54590 w 712387"/>
                <a:gd name="connsiteY0" fmla="*/ 1156003 h 1164241"/>
                <a:gd name="connsiteX1" fmla="*/ 54590 w 712387"/>
                <a:gd name="connsiteY1" fmla="*/ 934330 h 1164241"/>
                <a:gd name="connsiteX2" fmla="*/ 2521 w 712387"/>
                <a:gd name="connsiteY2" fmla="*/ 753156 h 1164241"/>
                <a:gd name="connsiteX3" fmla="*/ 122796 w 712387"/>
                <a:gd name="connsiteY3" fmla="*/ 457034 h 1164241"/>
                <a:gd name="connsiteX4" fmla="*/ 193135 w 712387"/>
                <a:gd name="connsiteY4" fmla="*/ 47639 h 1164241"/>
                <a:gd name="connsiteX5" fmla="*/ 336174 w 712387"/>
                <a:gd name="connsiteY5" fmla="*/ 53256 h 1164241"/>
                <a:gd name="connsiteX6" fmla="*/ 337448 w 712387"/>
                <a:gd name="connsiteY6" fmla="*/ 449542 h 1164241"/>
                <a:gd name="connsiteX7" fmla="*/ 509135 w 712387"/>
                <a:gd name="connsiteY7" fmla="*/ 40453 h 1164241"/>
                <a:gd name="connsiteX8" fmla="*/ 526393 w 712387"/>
                <a:gd name="connsiteY8" fmla="*/ 469640 h 1164241"/>
                <a:gd name="connsiteX9" fmla="*/ 615270 w 712387"/>
                <a:gd name="connsiteY9" fmla="*/ 547932 h 1164241"/>
                <a:gd name="connsiteX10" fmla="*/ 672124 w 712387"/>
                <a:gd name="connsiteY10" fmla="*/ 652164 h 1164241"/>
                <a:gd name="connsiteX11" fmla="*/ 699512 w 712387"/>
                <a:gd name="connsiteY11" fmla="*/ 818622 h 1164241"/>
                <a:gd name="connsiteX12" fmla="*/ 456371 w 712387"/>
                <a:gd name="connsiteY12" fmla="*/ 1017457 h 1164241"/>
                <a:gd name="connsiteX13" fmla="*/ 441394 w 712387"/>
                <a:gd name="connsiteY13" fmla="*/ 1164241 h 1164241"/>
                <a:gd name="connsiteX0" fmla="*/ 54590 w 742126"/>
                <a:gd name="connsiteY0" fmla="*/ 1156003 h 1164241"/>
                <a:gd name="connsiteX1" fmla="*/ 54590 w 742126"/>
                <a:gd name="connsiteY1" fmla="*/ 934330 h 1164241"/>
                <a:gd name="connsiteX2" fmla="*/ 2521 w 742126"/>
                <a:gd name="connsiteY2" fmla="*/ 753156 h 1164241"/>
                <a:gd name="connsiteX3" fmla="*/ 122796 w 742126"/>
                <a:gd name="connsiteY3" fmla="*/ 457034 h 1164241"/>
                <a:gd name="connsiteX4" fmla="*/ 193135 w 742126"/>
                <a:gd name="connsiteY4" fmla="*/ 47639 h 1164241"/>
                <a:gd name="connsiteX5" fmla="*/ 336174 w 742126"/>
                <a:gd name="connsiteY5" fmla="*/ 53256 h 1164241"/>
                <a:gd name="connsiteX6" fmla="*/ 337448 w 742126"/>
                <a:gd name="connsiteY6" fmla="*/ 449542 h 1164241"/>
                <a:gd name="connsiteX7" fmla="*/ 509135 w 742126"/>
                <a:gd name="connsiteY7" fmla="*/ 40453 h 1164241"/>
                <a:gd name="connsiteX8" fmla="*/ 526393 w 742126"/>
                <a:gd name="connsiteY8" fmla="*/ 469640 h 1164241"/>
                <a:gd name="connsiteX9" fmla="*/ 738454 w 742126"/>
                <a:gd name="connsiteY9" fmla="*/ 102577 h 1164241"/>
                <a:gd name="connsiteX10" fmla="*/ 672124 w 742126"/>
                <a:gd name="connsiteY10" fmla="*/ 652164 h 1164241"/>
                <a:gd name="connsiteX11" fmla="*/ 699512 w 742126"/>
                <a:gd name="connsiteY11" fmla="*/ 818622 h 1164241"/>
                <a:gd name="connsiteX12" fmla="*/ 456371 w 742126"/>
                <a:gd name="connsiteY12" fmla="*/ 1017457 h 1164241"/>
                <a:gd name="connsiteX13" fmla="*/ 441394 w 742126"/>
                <a:gd name="connsiteY13" fmla="*/ 1164241 h 1164241"/>
                <a:gd name="connsiteX0" fmla="*/ 54590 w 759549"/>
                <a:gd name="connsiteY0" fmla="*/ 1156003 h 1164241"/>
                <a:gd name="connsiteX1" fmla="*/ 54590 w 759549"/>
                <a:gd name="connsiteY1" fmla="*/ 934330 h 1164241"/>
                <a:gd name="connsiteX2" fmla="*/ 2521 w 759549"/>
                <a:gd name="connsiteY2" fmla="*/ 753156 h 1164241"/>
                <a:gd name="connsiteX3" fmla="*/ 122796 w 759549"/>
                <a:gd name="connsiteY3" fmla="*/ 457034 h 1164241"/>
                <a:gd name="connsiteX4" fmla="*/ 193135 w 759549"/>
                <a:gd name="connsiteY4" fmla="*/ 47639 h 1164241"/>
                <a:gd name="connsiteX5" fmla="*/ 336174 w 759549"/>
                <a:gd name="connsiteY5" fmla="*/ 53256 h 1164241"/>
                <a:gd name="connsiteX6" fmla="*/ 337448 w 759549"/>
                <a:gd name="connsiteY6" fmla="*/ 449542 h 1164241"/>
                <a:gd name="connsiteX7" fmla="*/ 509135 w 759549"/>
                <a:gd name="connsiteY7" fmla="*/ 40453 h 1164241"/>
                <a:gd name="connsiteX8" fmla="*/ 526393 w 759549"/>
                <a:gd name="connsiteY8" fmla="*/ 469640 h 1164241"/>
                <a:gd name="connsiteX9" fmla="*/ 738454 w 759549"/>
                <a:gd name="connsiteY9" fmla="*/ 102577 h 1164241"/>
                <a:gd name="connsiteX10" fmla="*/ 672124 w 759549"/>
                <a:gd name="connsiteY10" fmla="*/ 652164 h 1164241"/>
                <a:gd name="connsiteX11" fmla="*/ 699512 w 759549"/>
                <a:gd name="connsiteY11" fmla="*/ 818622 h 1164241"/>
                <a:gd name="connsiteX12" fmla="*/ 456371 w 759549"/>
                <a:gd name="connsiteY12" fmla="*/ 1017457 h 1164241"/>
                <a:gd name="connsiteX13" fmla="*/ 441394 w 759549"/>
                <a:gd name="connsiteY13" fmla="*/ 1164241 h 1164241"/>
                <a:gd name="connsiteX0" fmla="*/ 54590 w 755010"/>
                <a:gd name="connsiteY0" fmla="*/ 1156003 h 1164241"/>
                <a:gd name="connsiteX1" fmla="*/ 54590 w 755010"/>
                <a:gd name="connsiteY1" fmla="*/ 934330 h 1164241"/>
                <a:gd name="connsiteX2" fmla="*/ 2521 w 755010"/>
                <a:gd name="connsiteY2" fmla="*/ 753156 h 1164241"/>
                <a:gd name="connsiteX3" fmla="*/ 122796 w 755010"/>
                <a:gd name="connsiteY3" fmla="*/ 457034 h 1164241"/>
                <a:gd name="connsiteX4" fmla="*/ 193135 w 755010"/>
                <a:gd name="connsiteY4" fmla="*/ 47639 h 1164241"/>
                <a:gd name="connsiteX5" fmla="*/ 336174 w 755010"/>
                <a:gd name="connsiteY5" fmla="*/ 53256 h 1164241"/>
                <a:gd name="connsiteX6" fmla="*/ 337448 w 755010"/>
                <a:gd name="connsiteY6" fmla="*/ 449542 h 1164241"/>
                <a:gd name="connsiteX7" fmla="*/ 509135 w 755010"/>
                <a:gd name="connsiteY7" fmla="*/ 40453 h 1164241"/>
                <a:gd name="connsiteX8" fmla="*/ 526393 w 755010"/>
                <a:gd name="connsiteY8" fmla="*/ 469640 h 1164241"/>
                <a:gd name="connsiteX9" fmla="*/ 738454 w 755010"/>
                <a:gd name="connsiteY9" fmla="*/ 102577 h 1164241"/>
                <a:gd name="connsiteX10" fmla="*/ 615270 w 755010"/>
                <a:gd name="connsiteY10" fmla="*/ 547932 h 1164241"/>
                <a:gd name="connsiteX11" fmla="*/ 699512 w 755010"/>
                <a:gd name="connsiteY11" fmla="*/ 818622 h 1164241"/>
                <a:gd name="connsiteX12" fmla="*/ 456371 w 755010"/>
                <a:gd name="connsiteY12" fmla="*/ 1017457 h 1164241"/>
                <a:gd name="connsiteX13" fmla="*/ 441394 w 755010"/>
                <a:gd name="connsiteY13" fmla="*/ 1164241 h 1164241"/>
                <a:gd name="connsiteX0" fmla="*/ 54590 w 755010"/>
                <a:gd name="connsiteY0" fmla="*/ 1136989 h 1145227"/>
                <a:gd name="connsiteX1" fmla="*/ 54590 w 755010"/>
                <a:gd name="connsiteY1" fmla="*/ 915316 h 1145227"/>
                <a:gd name="connsiteX2" fmla="*/ 2521 w 755010"/>
                <a:gd name="connsiteY2" fmla="*/ 734142 h 1145227"/>
                <a:gd name="connsiteX3" fmla="*/ 122796 w 755010"/>
                <a:gd name="connsiteY3" fmla="*/ 438020 h 1145227"/>
                <a:gd name="connsiteX4" fmla="*/ 136281 w 755010"/>
                <a:gd name="connsiteY4" fmla="*/ 66528 h 1145227"/>
                <a:gd name="connsiteX5" fmla="*/ 336174 w 755010"/>
                <a:gd name="connsiteY5" fmla="*/ 34242 h 1145227"/>
                <a:gd name="connsiteX6" fmla="*/ 337448 w 755010"/>
                <a:gd name="connsiteY6" fmla="*/ 430528 h 1145227"/>
                <a:gd name="connsiteX7" fmla="*/ 509135 w 755010"/>
                <a:gd name="connsiteY7" fmla="*/ 21439 h 1145227"/>
                <a:gd name="connsiteX8" fmla="*/ 526393 w 755010"/>
                <a:gd name="connsiteY8" fmla="*/ 450626 h 1145227"/>
                <a:gd name="connsiteX9" fmla="*/ 738454 w 755010"/>
                <a:gd name="connsiteY9" fmla="*/ 83563 h 1145227"/>
                <a:gd name="connsiteX10" fmla="*/ 615270 w 755010"/>
                <a:gd name="connsiteY10" fmla="*/ 528918 h 1145227"/>
                <a:gd name="connsiteX11" fmla="*/ 699512 w 755010"/>
                <a:gd name="connsiteY11" fmla="*/ 799608 h 1145227"/>
                <a:gd name="connsiteX12" fmla="*/ 456371 w 755010"/>
                <a:gd name="connsiteY12" fmla="*/ 998443 h 1145227"/>
                <a:gd name="connsiteX13" fmla="*/ 441394 w 755010"/>
                <a:gd name="connsiteY13" fmla="*/ 1145227 h 1145227"/>
                <a:gd name="connsiteX0" fmla="*/ 54590 w 755010"/>
                <a:gd name="connsiteY0" fmla="*/ 1133682 h 1141920"/>
                <a:gd name="connsiteX1" fmla="*/ 54590 w 755010"/>
                <a:gd name="connsiteY1" fmla="*/ 912009 h 1141920"/>
                <a:gd name="connsiteX2" fmla="*/ 2521 w 755010"/>
                <a:gd name="connsiteY2" fmla="*/ 730835 h 1141920"/>
                <a:gd name="connsiteX3" fmla="*/ 122796 w 755010"/>
                <a:gd name="connsiteY3" fmla="*/ 434713 h 1141920"/>
                <a:gd name="connsiteX4" fmla="*/ 136281 w 755010"/>
                <a:gd name="connsiteY4" fmla="*/ 63221 h 1141920"/>
                <a:gd name="connsiteX5" fmla="*/ 279320 w 755010"/>
                <a:gd name="connsiteY5" fmla="*/ 35673 h 1141920"/>
                <a:gd name="connsiteX6" fmla="*/ 337448 w 755010"/>
                <a:gd name="connsiteY6" fmla="*/ 427221 h 1141920"/>
                <a:gd name="connsiteX7" fmla="*/ 509135 w 755010"/>
                <a:gd name="connsiteY7" fmla="*/ 18132 h 1141920"/>
                <a:gd name="connsiteX8" fmla="*/ 526393 w 755010"/>
                <a:gd name="connsiteY8" fmla="*/ 447319 h 1141920"/>
                <a:gd name="connsiteX9" fmla="*/ 738454 w 755010"/>
                <a:gd name="connsiteY9" fmla="*/ 80256 h 1141920"/>
                <a:gd name="connsiteX10" fmla="*/ 615270 w 755010"/>
                <a:gd name="connsiteY10" fmla="*/ 525611 h 1141920"/>
                <a:gd name="connsiteX11" fmla="*/ 699512 w 755010"/>
                <a:gd name="connsiteY11" fmla="*/ 796301 h 1141920"/>
                <a:gd name="connsiteX12" fmla="*/ 456371 w 755010"/>
                <a:gd name="connsiteY12" fmla="*/ 995136 h 1141920"/>
                <a:gd name="connsiteX13" fmla="*/ 441394 w 755010"/>
                <a:gd name="connsiteY13" fmla="*/ 1141920 h 1141920"/>
                <a:gd name="connsiteX0" fmla="*/ 54590 w 755010"/>
                <a:gd name="connsiteY0" fmla="*/ 1132326 h 1140564"/>
                <a:gd name="connsiteX1" fmla="*/ 54590 w 755010"/>
                <a:gd name="connsiteY1" fmla="*/ 910653 h 1140564"/>
                <a:gd name="connsiteX2" fmla="*/ 2521 w 755010"/>
                <a:gd name="connsiteY2" fmla="*/ 729479 h 1140564"/>
                <a:gd name="connsiteX3" fmla="*/ 122796 w 755010"/>
                <a:gd name="connsiteY3" fmla="*/ 433357 h 1140564"/>
                <a:gd name="connsiteX4" fmla="*/ 136281 w 755010"/>
                <a:gd name="connsiteY4" fmla="*/ 61865 h 1140564"/>
                <a:gd name="connsiteX5" fmla="*/ 279320 w 755010"/>
                <a:gd name="connsiteY5" fmla="*/ 34317 h 1140564"/>
                <a:gd name="connsiteX6" fmla="*/ 309021 w 755010"/>
                <a:gd name="connsiteY6" fmla="*/ 406914 h 1140564"/>
                <a:gd name="connsiteX7" fmla="*/ 509135 w 755010"/>
                <a:gd name="connsiteY7" fmla="*/ 16776 h 1140564"/>
                <a:gd name="connsiteX8" fmla="*/ 526393 w 755010"/>
                <a:gd name="connsiteY8" fmla="*/ 445963 h 1140564"/>
                <a:gd name="connsiteX9" fmla="*/ 738454 w 755010"/>
                <a:gd name="connsiteY9" fmla="*/ 78900 h 1140564"/>
                <a:gd name="connsiteX10" fmla="*/ 615270 w 755010"/>
                <a:gd name="connsiteY10" fmla="*/ 524255 h 1140564"/>
                <a:gd name="connsiteX11" fmla="*/ 699512 w 755010"/>
                <a:gd name="connsiteY11" fmla="*/ 794945 h 1140564"/>
                <a:gd name="connsiteX12" fmla="*/ 456371 w 755010"/>
                <a:gd name="connsiteY12" fmla="*/ 993780 h 1140564"/>
                <a:gd name="connsiteX13" fmla="*/ 441394 w 755010"/>
                <a:gd name="connsiteY13" fmla="*/ 1140564 h 1140564"/>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526393 w 755010"/>
                <a:gd name="connsiteY8" fmla="*/ 467284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483752 w 755010"/>
                <a:gd name="connsiteY8" fmla="*/ 429381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55325 w 704080"/>
                <a:gd name="connsiteY8" fmla="*/ 424643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26479"/>
                <a:gd name="connsiteY0" fmla="*/ 1153647 h 1161885"/>
                <a:gd name="connsiteX1" fmla="*/ 54590 w 726479"/>
                <a:gd name="connsiteY1" fmla="*/ 931974 h 1161885"/>
                <a:gd name="connsiteX2" fmla="*/ 2521 w 726479"/>
                <a:gd name="connsiteY2" fmla="*/ 750800 h 1161885"/>
                <a:gd name="connsiteX3" fmla="*/ 122796 w 726479"/>
                <a:gd name="connsiteY3" fmla="*/ 454678 h 1161885"/>
                <a:gd name="connsiteX4" fmla="*/ 136281 w 726479"/>
                <a:gd name="connsiteY4" fmla="*/ 83186 h 1161885"/>
                <a:gd name="connsiteX5" fmla="*/ 279320 w 726479"/>
                <a:gd name="connsiteY5" fmla="*/ 55638 h 1161885"/>
                <a:gd name="connsiteX6" fmla="*/ 309021 w 726479"/>
                <a:gd name="connsiteY6" fmla="*/ 428235 h 1161885"/>
                <a:gd name="connsiteX7" fmla="*/ 452281 w 726479"/>
                <a:gd name="connsiteY7" fmla="*/ 194 h 1161885"/>
                <a:gd name="connsiteX8" fmla="*/ 455325 w 726479"/>
                <a:gd name="connsiteY8" fmla="*/ 424643 h 1161885"/>
                <a:gd name="connsiteX9" fmla="*/ 676862 w 726479"/>
                <a:gd name="connsiteY9" fmla="*/ 114435 h 1161885"/>
                <a:gd name="connsiteX10" fmla="*/ 615270 w 726479"/>
                <a:gd name="connsiteY10" fmla="*/ 545576 h 1161885"/>
                <a:gd name="connsiteX11" fmla="*/ 699512 w 726479"/>
                <a:gd name="connsiteY11" fmla="*/ 816266 h 1161885"/>
                <a:gd name="connsiteX12" fmla="*/ 456371 w 726479"/>
                <a:gd name="connsiteY12" fmla="*/ 1015101 h 1161885"/>
                <a:gd name="connsiteX13" fmla="*/ 441394 w 726479"/>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36281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50495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18302"/>
                <a:gd name="connsiteY0" fmla="*/ 1153647 h 1161885"/>
                <a:gd name="connsiteX1" fmla="*/ 54590 w 718302"/>
                <a:gd name="connsiteY1" fmla="*/ 931974 h 1161885"/>
                <a:gd name="connsiteX2" fmla="*/ 2521 w 718302"/>
                <a:gd name="connsiteY2" fmla="*/ 750800 h 1161885"/>
                <a:gd name="connsiteX3" fmla="*/ 122796 w 718302"/>
                <a:gd name="connsiteY3" fmla="*/ 454678 h 1161885"/>
                <a:gd name="connsiteX4" fmla="*/ 150495 w 718302"/>
                <a:gd name="connsiteY4" fmla="*/ 83186 h 1161885"/>
                <a:gd name="connsiteX5" fmla="*/ 279320 w 718302"/>
                <a:gd name="connsiteY5" fmla="*/ 55638 h 1161885"/>
                <a:gd name="connsiteX6" fmla="*/ 309021 w 718302"/>
                <a:gd name="connsiteY6" fmla="*/ 428235 h 1161885"/>
                <a:gd name="connsiteX7" fmla="*/ 452281 w 718302"/>
                <a:gd name="connsiteY7" fmla="*/ 194 h 1161885"/>
                <a:gd name="connsiteX8" fmla="*/ 464800 w 718302"/>
                <a:gd name="connsiteY8" fmla="*/ 448332 h 1161885"/>
                <a:gd name="connsiteX9" fmla="*/ 676862 w 718302"/>
                <a:gd name="connsiteY9" fmla="*/ 114435 h 1161885"/>
                <a:gd name="connsiteX10" fmla="*/ 615270 w 718302"/>
                <a:gd name="connsiteY10" fmla="*/ 545576 h 1161885"/>
                <a:gd name="connsiteX11" fmla="*/ 699512 w 718302"/>
                <a:gd name="connsiteY11" fmla="*/ 816266 h 1161885"/>
                <a:gd name="connsiteX12" fmla="*/ 456371 w 718302"/>
                <a:gd name="connsiteY12" fmla="*/ 1015101 h 1161885"/>
                <a:gd name="connsiteX13" fmla="*/ 441394 w 718302"/>
                <a:gd name="connsiteY13" fmla="*/ 1161885 h 116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8302" h="1161885">
                  <a:moveTo>
                    <a:pt x="54590" y="1153647"/>
                  </a:moveTo>
                  <a:cubicBezTo>
                    <a:pt x="67696" y="1021967"/>
                    <a:pt x="89226" y="987392"/>
                    <a:pt x="54590" y="931974"/>
                  </a:cubicBezTo>
                  <a:cubicBezTo>
                    <a:pt x="19954" y="876556"/>
                    <a:pt x="-8847" y="830349"/>
                    <a:pt x="2521" y="750800"/>
                  </a:cubicBezTo>
                  <a:cubicBezTo>
                    <a:pt x="13889" y="671251"/>
                    <a:pt x="-1768" y="535877"/>
                    <a:pt x="122796" y="454678"/>
                  </a:cubicBezTo>
                  <a:cubicBezTo>
                    <a:pt x="150378" y="290200"/>
                    <a:pt x="124408" y="149693"/>
                    <a:pt x="150495" y="83186"/>
                  </a:cubicBezTo>
                  <a:cubicBezTo>
                    <a:pt x="176582" y="16679"/>
                    <a:pt x="252899" y="-1870"/>
                    <a:pt x="279320" y="55638"/>
                  </a:cubicBezTo>
                  <a:cubicBezTo>
                    <a:pt x="305741" y="113146"/>
                    <a:pt x="295297" y="358288"/>
                    <a:pt x="309021" y="428235"/>
                  </a:cubicBezTo>
                  <a:cubicBezTo>
                    <a:pt x="322745" y="498182"/>
                    <a:pt x="346651" y="-11394"/>
                    <a:pt x="452281" y="194"/>
                  </a:cubicBezTo>
                  <a:cubicBezTo>
                    <a:pt x="619696" y="36496"/>
                    <a:pt x="496227" y="299415"/>
                    <a:pt x="464800" y="448332"/>
                  </a:cubicBezTo>
                  <a:cubicBezTo>
                    <a:pt x="539343" y="352875"/>
                    <a:pt x="551283" y="69675"/>
                    <a:pt x="676862" y="114435"/>
                  </a:cubicBezTo>
                  <a:cubicBezTo>
                    <a:pt x="802441" y="159195"/>
                    <a:pt x="601230" y="500461"/>
                    <a:pt x="615270" y="545576"/>
                  </a:cubicBezTo>
                  <a:cubicBezTo>
                    <a:pt x="667212" y="576478"/>
                    <a:pt x="721257" y="690633"/>
                    <a:pt x="699512" y="816266"/>
                  </a:cubicBezTo>
                  <a:cubicBezTo>
                    <a:pt x="677767" y="941899"/>
                    <a:pt x="499391" y="957498"/>
                    <a:pt x="456371" y="1015101"/>
                  </a:cubicBezTo>
                  <a:cubicBezTo>
                    <a:pt x="413351" y="1072704"/>
                    <a:pt x="438336" y="1052295"/>
                    <a:pt x="441394" y="1161885"/>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1" name="任意多边形 46">
              <a:extLst>
                <a:ext uri="{FF2B5EF4-FFF2-40B4-BE49-F238E27FC236}">
                  <a16:creationId xmlns:a16="http://schemas.microsoft.com/office/drawing/2014/main" id="{20BB460B-FB91-499C-B965-4B527B067BA2}"/>
                </a:ext>
              </a:extLst>
            </p:cNvPr>
            <p:cNvSpPr/>
            <p:nvPr/>
          </p:nvSpPr>
          <p:spPr>
            <a:xfrm>
              <a:off x="7990252" y="3615984"/>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2" name="任意多边形 47">
              <a:extLst>
                <a:ext uri="{FF2B5EF4-FFF2-40B4-BE49-F238E27FC236}">
                  <a16:creationId xmlns:a16="http://schemas.microsoft.com/office/drawing/2014/main" id="{DE6E8A68-48B9-4B6D-9DCE-7E5E5CF269EA}"/>
                </a:ext>
              </a:extLst>
            </p:cNvPr>
            <p:cNvSpPr/>
            <p:nvPr/>
          </p:nvSpPr>
          <p:spPr>
            <a:xfrm flipH="1" flipV="1">
              <a:off x="8174058" y="3673735"/>
              <a:ext cx="366691" cy="168686"/>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 name="connsiteX0" fmla="*/ 0 w 188818"/>
                <a:gd name="connsiteY0" fmla="*/ 0 h 328039"/>
                <a:gd name="connsiteX1" fmla="*/ 167959 w 188818"/>
                <a:gd name="connsiteY1" fmla="*/ 213905 h 328039"/>
                <a:gd name="connsiteX2" fmla="*/ 167959 w 188818"/>
                <a:gd name="connsiteY2" fmla="*/ 314388 h 328039"/>
                <a:gd name="connsiteX3" fmla="*/ 2161 w 188818"/>
                <a:gd name="connsiteY3" fmla="*/ 324436 h 328039"/>
                <a:gd name="connsiteX0" fmla="*/ 0 w 241878"/>
                <a:gd name="connsiteY0" fmla="*/ 0 h 331480"/>
                <a:gd name="connsiteX1" fmla="*/ 234289 w 241878"/>
                <a:gd name="connsiteY1" fmla="*/ 157051 h 331480"/>
                <a:gd name="connsiteX2" fmla="*/ 167959 w 241878"/>
                <a:gd name="connsiteY2" fmla="*/ 314388 h 331480"/>
                <a:gd name="connsiteX3" fmla="*/ 2161 w 241878"/>
                <a:gd name="connsiteY3" fmla="*/ 324436 h 331480"/>
                <a:gd name="connsiteX0" fmla="*/ 0 w 256298"/>
                <a:gd name="connsiteY0" fmla="*/ 0 h 327461"/>
                <a:gd name="connsiteX1" fmla="*/ 234289 w 256298"/>
                <a:gd name="connsiteY1" fmla="*/ 157051 h 327461"/>
                <a:gd name="connsiteX2" fmla="*/ 220075 w 256298"/>
                <a:gd name="connsiteY2" fmla="*/ 304912 h 327461"/>
                <a:gd name="connsiteX3" fmla="*/ 2161 w 256298"/>
                <a:gd name="connsiteY3" fmla="*/ 324436 h 327461"/>
                <a:gd name="connsiteX0" fmla="*/ 0 w 256298"/>
                <a:gd name="connsiteY0" fmla="*/ 0 h 339706"/>
                <a:gd name="connsiteX1" fmla="*/ 234289 w 256298"/>
                <a:gd name="connsiteY1" fmla="*/ 157051 h 339706"/>
                <a:gd name="connsiteX2" fmla="*/ 220075 w 256298"/>
                <a:gd name="connsiteY2" fmla="*/ 304912 h 339706"/>
                <a:gd name="connsiteX3" fmla="*/ 2161 w 256298"/>
                <a:gd name="connsiteY3" fmla="*/ 338650 h 339706"/>
                <a:gd name="connsiteX0" fmla="*/ 0 w 307064"/>
                <a:gd name="connsiteY0" fmla="*/ 0 h 216523"/>
                <a:gd name="connsiteX1" fmla="*/ 281668 w 307064"/>
                <a:gd name="connsiteY1" fmla="*/ 33868 h 216523"/>
                <a:gd name="connsiteX2" fmla="*/ 267454 w 307064"/>
                <a:gd name="connsiteY2" fmla="*/ 181729 h 216523"/>
                <a:gd name="connsiteX3" fmla="*/ 49540 w 307064"/>
                <a:gd name="connsiteY3" fmla="*/ 215467 h 216523"/>
                <a:gd name="connsiteX0" fmla="*/ 0 w 305116"/>
                <a:gd name="connsiteY0" fmla="*/ 0 h 215902"/>
                <a:gd name="connsiteX1" fmla="*/ 281668 w 305116"/>
                <a:gd name="connsiteY1" fmla="*/ 33868 h 215902"/>
                <a:gd name="connsiteX2" fmla="*/ 262716 w 305116"/>
                <a:gd name="connsiteY2" fmla="*/ 162778 h 215902"/>
                <a:gd name="connsiteX3" fmla="*/ 49540 w 305116"/>
                <a:gd name="connsiteY3" fmla="*/ 215467 h 215902"/>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Lst>
              <a:ahLst/>
              <a:cxnLst>
                <a:cxn ang="0">
                  <a:pos x="connsiteX0" y="connsiteY0"/>
                </a:cxn>
                <a:cxn ang="0">
                  <a:pos x="connsiteX1" y="connsiteY1"/>
                </a:cxn>
                <a:cxn ang="0">
                  <a:pos x="connsiteX2" y="connsiteY2"/>
                </a:cxn>
                <a:cxn ang="0">
                  <a:pos x="connsiteX3" y="connsiteY3"/>
                </a:cxn>
              </a:cxnLst>
              <a:rect l="l" t="t" r="r" b="b"/>
              <a:pathLst>
                <a:path w="305760" h="201955">
                  <a:moveTo>
                    <a:pt x="0" y="0"/>
                  </a:moveTo>
                  <a:cubicBezTo>
                    <a:pt x="69192" y="7712"/>
                    <a:pt x="237882" y="6738"/>
                    <a:pt x="281668" y="33868"/>
                  </a:cubicBezTo>
                  <a:cubicBezTo>
                    <a:pt x="325454" y="60998"/>
                    <a:pt x="303773" y="134880"/>
                    <a:pt x="262716" y="162778"/>
                  </a:cubicBezTo>
                  <a:cubicBezTo>
                    <a:pt x="221659" y="190676"/>
                    <a:pt x="104408" y="205441"/>
                    <a:pt x="35326" y="201254"/>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46" name="组合 45">
            <a:extLst>
              <a:ext uri="{FF2B5EF4-FFF2-40B4-BE49-F238E27FC236}">
                <a16:creationId xmlns:a16="http://schemas.microsoft.com/office/drawing/2014/main" id="{88423235-B826-4F8F-A10F-36CB0E9540F3}"/>
              </a:ext>
            </a:extLst>
          </p:cNvPr>
          <p:cNvGrpSpPr/>
          <p:nvPr userDrawn="1"/>
        </p:nvGrpSpPr>
        <p:grpSpPr>
          <a:xfrm>
            <a:off x="10197357" y="2498152"/>
            <a:ext cx="588162" cy="822122"/>
            <a:chOff x="7881990" y="3527497"/>
            <a:chExt cx="862413" cy="1205463"/>
          </a:xfrm>
          <a:solidFill>
            <a:schemeClr val="accent5"/>
          </a:solidFill>
        </p:grpSpPr>
        <p:sp>
          <p:nvSpPr>
            <p:cNvPr id="47" name="任意多边形 303">
              <a:extLst>
                <a:ext uri="{FF2B5EF4-FFF2-40B4-BE49-F238E27FC236}">
                  <a16:creationId xmlns:a16="http://schemas.microsoft.com/office/drawing/2014/main" id="{22B90948-A3AC-4CAD-9EBF-A19FDE432AFF}"/>
                </a:ext>
              </a:extLst>
            </p:cNvPr>
            <p:cNvSpPr/>
            <p:nvPr/>
          </p:nvSpPr>
          <p:spPr>
            <a:xfrm rot="21280535">
              <a:off x="7881990" y="3527497"/>
              <a:ext cx="862413" cy="1205463"/>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 name="connsiteX0" fmla="*/ 54590 w 704710"/>
                <a:gd name="connsiteY0" fmla="*/ 1156003 h 1164241"/>
                <a:gd name="connsiteX1" fmla="*/ 54590 w 704710"/>
                <a:gd name="connsiteY1" fmla="*/ 934330 h 1164241"/>
                <a:gd name="connsiteX2" fmla="*/ 2521 w 704710"/>
                <a:gd name="connsiteY2" fmla="*/ 753156 h 1164241"/>
                <a:gd name="connsiteX3" fmla="*/ 122796 w 704710"/>
                <a:gd name="connsiteY3" fmla="*/ 457034 h 1164241"/>
                <a:gd name="connsiteX4" fmla="*/ 193135 w 704710"/>
                <a:gd name="connsiteY4" fmla="*/ 47639 h 1164241"/>
                <a:gd name="connsiteX5" fmla="*/ 336174 w 704710"/>
                <a:gd name="connsiteY5" fmla="*/ 53256 h 1164241"/>
                <a:gd name="connsiteX6" fmla="*/ 337448 w 704710"/>
                <a:gd name="connsiteY6" fmla="*/ 449542 h 1164241"/>
                <a:gd name="connsiteX7" fmla="*/ 509135 w 704710"/>
                <a:gd name="connsiteY7" fmla="*/ 40453 h 1164241"/>
                <a:gd name="connsiteX8" fmla="*/ 526393 w 704710"/>
                <a:gd name="connsiteY8" fmla="*/ 469640 h 1164241"/>
                <a:gd name="connsiteX9" fmla="*/ 615270 w 704710"/>
                <a:gd name="connsiteY9" fmla="*/ 547932 h 1164241"/>
                <a:gd name="connsiteX10" fmla="*/ 699512 w 704710"/>
                <a:gd name="connsiteY10" fmla="*/ 818622 h 1164241"/>
                <a:gd name="connsiteX11" fmla="*/ 456371 w 704710"/>
                <a:gd name="connsiteY11" fmla="*/ 1017457 h 1164241"/>
                <a:gd name="connsiteX12" fmla="*/ 441394 w 704710"/>
                <a:gd name="connsiteY12" fmla="*/ 1164241 h 1164241"/>
                <a:gd name="connsiteX0" fmla="*/ 54590 w 712387"/>
                <a:gd name="connsiteY0" fmla="*/ 1156003 h 1164241"/>
                <a:gd name="connsiteX1" fmla="*/ 54590 w 712387"/>
                <a:gd name="connsiteY1" fmla="*/ 934330 h 1164241"/>
                <a:gd name="connsiteX2" fmla="*/ 2521 w 712387"/>
                <a:gd name="connsiteY2" fmla="*/ 753156 h 1164241"/>
                <a:gd name="connsiteX3" fmla="*/ 122796 w 712387"/>
                <a:gd name="connsiteY3" fmla="*/ 457034 h 1164241"/>
                <a:gd name="connsiteX4" fmla="*/ 193135 w 712387"/>
                <a:gd name="connsiteY4" fmla="*/ 47639 h 1164241"/>
                <a:gd name="connsiteX5" fmla="*/ 336174 w 712387"/>
                <a:gd name="connsiteY5" fmla="*/ 53256 h 1164241"/>
                <a:gd name="connsiteX6" fmla="*/ 337448 w 712387"/>
                <a:gd name="connsiteY6" fmla="*/ 449542 h 1164241"/>
                <a:gd name="connsiteX7" fmla="*/ 509135 w 712387"/>
                <a:gd name="connsiteY7" fmla="*/ 40453 h 1164241"/>
                <a:gd name="connsiteX8" fmla="*/ 526393 w 712387"/>
                <a:gd name="connsiteY8" fmla="*/ 469640 h 1164241"/>
                <a:gd name="connsiteX9" fmla="*/ 615270 w 712387"/>
                <a:gd name="connsiteY9" fmla="*/ 547932 h 1164241"/>
                <a:gd name="connsiteX10" fmla="*/ 672124 w 712387"/>
                <a:gd name="connsiteY10" fmla="*/ 652164 h 1164241"/>
                <a:gd name="connsiteX11" fmla="*/ 699512 w 712387"/>
                <a:gd name="connsiteY11" fmla="*/ 818622 h 1164241"/>
                <a:gd name="connsiteX12" fmla="*/ 456371 w 712387"/>
                <a:gd name="connsiteY12" fmla="*/ 1017457 h 1164241"/>
                <a:gd name="connsiteX13" fmla="*/ 441394 w 712387"/>
                <a:gd name="connsiteY13" fmla="*/ 1164241 h 1164241"/>
                <a:gd name="connsiteX0" fmla="*/ 54590 w 742126"/>
                <a:gd name="connsiteY0" fmla="*/ 1156003 h 1164241"/>
                <a:gd name="connsiteX1" fmla="*/ 54590 w 742126"/>
                <a:gd name="connsiteY1" fmla="*/ 934330 h 1164241"/>
                <a:gd name="connsiteX2" fmla="*/ 2521 w 742126"/>
                <a:gd name="connsiteY2" fmla="*/ 753156 h 1164241"/>
                <a:gd name="connsiteX3" fmla="*/ 122796 w 742126"/>
                <a:gd name="connsiteY3" fmla="*/ 457034 h 1164241"/>
                <a:gd name="connsiteX4" fmla="*/ 193135 w 742126"/>
                <a:gd name="connsiteY4" fmla="*/ 47639 h 1164241"/>
                <a:gd name="connsiteX5" fmla="*/ 336174 w 742126"/>
                <a:gd name="connsiteY5" fmla="*/ 53256 h 1164241"/>
                <a:gd name="connsiteX6" fmla="*/ 337448 w 742126"/>
                <a:gd name="connsiteY6" fmla="*/ 449542 h 1164241"/>
                <a:gd name="connsiteX7" fmla="*/ 509135 w 742126"/>
                <a:gd name="connsiteY7" fmla="*/ 40453 h 1164241"/>
                <a:gd name="connsiteX8" fmla="*/ 526393 w 742126"/>
                <a:gd name="connsiteY8" fmla="*/ 469640 h 1164241"/>
                <a:gd name="connsiteX9" fmla="*/ 738454 w 742126"/>
                <a:gd name="connsiteY9" fmla="*/ 102577 h 1164241"/>
                <a:gd name="connsiteX10" fmla="*/ 672124 w 742126"/>
                <a:gd name="connsiteY10" fmla="*/ 652164 h 1164241"/>
                <a:gd name="connsiteX11" fmla="*/ 699512 w 742126"/>
                <a:gd name="connsiteY11" fmla="*/ 818622 h 1164241"/>
                <a:gd name="connsiteX12" fmla="*/ 456371 w 742126"/>
                <a:gd name="connsiteY12" fmla="*/ 1017457 h 1164241"/>
                <a:gd name="connsiteX13" fmla="*/ 441394 w 742126"/>
                <a:gd name="connsiteY13" fmla="*/ 1164241 h 1164241"/>
                <a:gd name="connsiteX0" fmla="*/ 54590 w 759549"/>
                <a:gd name="connsiteY0" fmla="*/ 1156003 h 1164241"/>
                <a:gd name="connsiteX1" fmla="*/ 54590 w 759549"/>
                <a:gd name="connsiteY1" fmla="*/ 934330 h 1164241"/>
                <a:gd name="connsiteX2" fmla="*/ 2521 w 759549"/>
                <a:gd name="connsiteY2" fmla="*/ 753156 h 1164241"/>
                <a:gd name="connsiteX3" fmla="*/ 122796 w 759549"/>
                <a:gd name="connsiteY3" fmla="*/ 457034 h 1164241"/>
                <a:gd name="connsiteX4" fmla="*/ 193135 w 759549"/>
                <a:gd name="connsiteY4" fmla="*/ 47639 h 1164241"/>
                <a:gd name="connsiteX5" fmla="*/ 336174 w 759549"/>
                <a:gd name="connsiteY5" fmla="*/ 53256 h 1164241"/>
                <a:gd name="connsiteX6" fmla="*/ 337448 w 759549"/>
                <a:gd name="connsiteY6" fmla="*/ 449542 h 1164241"/>
                <a:gd name="connsiteX7" fmla="*/ 509135 w 759549"/>
                <a:gd name="connsiteY7" fmla="*/ 40453 h 1164241"/>
                <a:gd name="connsiteX8" fmla="*/ 526393 w 759549"/>
                <a:gd name="connsiteY8" fmla="*/ 469640 h 1164241"/>
                <a:gd name="connsiteX9" fmla="*/ 738454 w 759549"/>
                <a:gd name="connsiteY9" fmla="*/ 102577 h 1164241"/>
                <a:gd name="connsiteX10" fmla="*/ 672124 w 759549"/>
                <a:gd name="connsiteY10" fmla="*/ 652164 h 1164241"/>
                <a:gd name="connsiteX11" fmla="*/ 699512 w 759549"/>
                <a:gd name="connsiteY11" fmla="*/ 818622 h 1164241"/>
                <a:gd name="connsiteX12" fmla="*/ 456371 w 759549"/>
                <a:gd name="connsiteY12" fmla="*/ 1017457 h 1164241"/>
                <a:gd name="connsiteX13" fmla="*/ 441394 w 759549"/>
                <a:gd name="connsiteY13" fmla="*/ 1164241 h 1164241"/>
                <a:gd name="connsiteX0" fmla="*/ 54590 w 755010"/>
                <a:gd name="connsiteY0" fmla="*/ 1156003 h 1164241"/>
                <a:gd name="connsiteX1" fmla="*/ 54590 w 755010"/>
                <a:gd name="connsiteY1" fmla="*/ 934330 h 1164241"/>
                <a:gd name="connsiteX2" fmla="*/ 2521 w 755010"/>
                <a:gd name="connsiteY2" fmla="*/ 753156 h 1164241"/>
                <a:gd name="connsiteX3" fmla="*/ 122796 w 755010"/>
                <a:gd name="connsiteY3" fmla="*/ 457034 h 1164241"/>
                <a:gd name="connsiteX4" fmla="*/ 193135 w 755010"/>
                <a:gd name="connsiteY4" fmla="*/ 47639 h 1164241"/>
                <a:gd name="connsiteX5" fmla="*/ 336174 w 755010"/>
                <a:gd name="connsiteY5" fmla="*/ 53256 h 1164241"/>
                <a:gd name="connsiteX6" fmla="*/ 337448 w 755010"/>
                <a:gd name="connsiteY6" fmla="*/ 449542 h 1164241"/>
                <a:gd name="connsiteX7" fmla="*/ 509135 w 755010"/>
                <a:gd name="connsiteY7" fmla="*/ 40453 h 1164241"/>
                <a:gd name="connsiteX8" fmla="*/ 526393 w 755010"/>
                <a:gd name="connsiteY8" fmla="*/ 469640 h 1164241"/>
                <a:gd name="connsiteX9" fmla="*/ 738454 w 755010"/>
                <a:gd name="connsiteY9" fmla="*/ 102577 h 1164241"/>
                <a:gd name="connsiteX10" fmla="*/ 615270 w 755010"/>
                <a:gd name="connsiteY10" fmla="*/ 547932 h 1164241"/>
                <a:gd name="connsiteX11" fmla="*/ 699512 w 755010"/>
                <a:gd name="connsiteY11" fmla="*/ 818622 h 1164241"/>
                <a:gd name="connsiteX12" fmla="*/ 456371 w 755010"/>
                <a:gd name="connsiteY12" fmla="*/ 1017457 h 1164241"/>
                <a:gd name="connsiteX13" fmla="*/ 441394 w 755010"/>
                <a:gd name="connsiteY13" fmla="*/ 1164241 h 1164241"/>
                <a:gd name="connsiteX0" fmla="*/ 54590 w 755010"/>
                <a:gd name="connsiteY0" fmla="*/ 1136989 h 1145227"/>
                <a:gd name="connsiteX1" fmla="*/ 54590 w 755010"/>
                <a:gd name="connsiteY1" fmla="*/ 915316 h 1145227"/>
                <a:gd name="connsiteX2" fmla="*/ 2521 w 755010"/>
                <a:gd name="connsiteY2" fmla="*/ 734142 h 1145227"/>
                <a:gd name="connsiteX3" fmla="*/ 122796 w 755010"/>
                <a:gd name="connsiteY3" fmla="*/ 438020 h 1145227"/>
                <a:gd name="connsiteX4" fmla="*/ 136281 w 755010"/>
                <a:gd name="connsiteY4" fmla="*/ 66528 h 1145227"/>
                <a:gd name="connsiteX5" fmla="*/ 336174 w 755010"/>
                <a:gd name="connsiteY5" fmla="*/ 34242 h 1145227"/>
                <a:gd name="connsiteX6" fmla="*/ 337448 w 755010"/>
                <a:gd name="connsiteY6" fmla="*/ 430528 h 1145227"/>
                <a:gd name="connsiteX7" fmla="*/ 509135 w 755010"/>
                <a:gd name="connsiteY7" fmla="*/ 21439 h 1145227"/>
                <a:gd name="connsiteX8" fmla="*/ 526393 w 755010"/>
                <a:gd name="connsiteY8" fmla="*/ 450626 h 1145227"/>
                <a:gd name="connsiteX9" fmla="*/ 738454 w 755010"/>
                <a:gd name="connsiteY9" fmla="*/ 83563 h 1145227"/>
                <a:gd name="connsiteX10" fmla="*/ 615270 w 755010"/>
                <a:gd name="connsiteY10" fmla="*/ 528918 h 1145227"/>
                <a:gd name="connsiteX11" fmla="*/ 699512 w 755010"/>
                <a:gd name="connsiteY11" fmla="*/ 799608 h 1145227"/>
                <a:gd name="connsiteX12" fmla="*/ 456371 w 755010"/>
                <a:gd name="connsiteY12" fmla="*/ 998443 h 1145227"/>
                <a:gd name="connsiteX13" fmla="*/ 441394 w 755010"/>
                <a:gd name="connsiteY13" fmla="*/ 1145227 h 1145227"/>
                <a:gd name="connsiteX0" fmla="*/ 54590 w 755010"/>
                <a:gd name="connsiteY0" fmla="*/ 1133682 h 1141920"/>
                <a:gd name="connsiteX1" fmla="*/ 54590 w 755010"/>
                <a:gd name="connsiteY1" fmla="*/ 912009 h 1141920"/>
                <a:gd name="connsiteX2" fmla="*/ 2521 w 755010"/>
                <a:gd name="connsiteY2" fmla="*/ 730835 h 1141920"/>
                <a:gd name="connsiteX3" fmla="*/ 122796 w 755010"/>
                <a:gd name="connsiteY3" fmla="*/ 434713 h 1141920"/>
                <a:gd name="connsiteX4" fmla="*/ 136281 w 755010"/>
                <a:gd name="connsiteY4" fmla="*/ 63221 h 1141920"/>
                <a:gd name="connsiteX5" fmla="*/ 279320 w 755010"/>
                <a:gd name="connsiteY5" fmla="*/ 35673 h 1141920"/>
                <a:gd name="connsiteX6" fmla="*/ 337448 w 755010"/>
                <a:gd name="connsiteY6" fmla="*/ 427221 h 1141920"/>
                <a:gd name="connsiteX7" fmla="*/ 509135 w 755010"/>
                <a:gd name="connsiteY7" fmla="*/ 18132 h 1141920"/>
                <a:gd name="connsiteX8" fmla="*/ 526393 w 755010"/>
                <a:gd name="connsiteY8" fmla="*/ 447319 h 1141920"/>
                <a:gd name="connsiteX9" fmla="*/ 738454 w 755010"/>
                <a:gd name="connsiteY9" fmla="*/ 80256 h 1141920"/>
                <a:gd name="connsiteX10" fmla="*/ 615270 w 755010"/>
                <a:gd name="connsiteY10" fmla="*/ 525611 h 1141920"/>
                <a:gd name="connsiteX11" fmla="*/ 699512 w 755010"/>
                <a:gd name="connsiteY11" fmla="*/ 796301 h 1141920"/>
                <a:gd name="connsiteX12" fmla="*/ 456371 w 755010"/>
                <a:gd name="connsiteY12" fmla="*/ 995136 h 1141920"/>
                <a:gd name="connsiteX13" fmla="*/ 441394 w 755010"/>
                <a:gd name="connsiteY13" fmla="*/ 1141920 h 1141920"/>
                <a:gd name="connsiteX0" fmla="*/ 54590 w 755010"/>
                <a:gd name="connsiteY0" fmla="*/ 1132326 h 1140564"/>
                <a:gd name="connsiteX1" fmla="*/ 54590 w 755010"/>
                <a:gd name="connsiteY1" fmla="*/ 910653 h 1140564"/>
                <a:gd name="connsiteX2" fmla="*/ 2521 w 755010"/>
                <a:gd name="connsiteY2" fmla="*/ 729479 h 1140564"/>
                <a:gd name="connsiteX3" fmla="*/ 122796 w 755010"/>
                <a:gd name="connsiteY3" fmla="*/ 433357 h 1140564"/>
                <a:gd name="connsiteX4" fmla="*/ 136281 w 755010"/>
                <a:gd name="connsiteY4" fmla="*/ 61865 h 1140564"/>
                <a:gd name="connsiteX5" fmla="*/ 279320 w 755010"/>
                <a:gd name="connsiteY5" fmla="*/ 34317 h 1140564"/>
                <a:gd name="connsiteX6" fmla="*/ 309021 w 755010"/>
                <a:gd name="connsiteY6" fmla="*/ 406914 h 1140564"/>
                <a:gd name="connsiteX7" fmla="*/ 509135 w 755010"/>
                <a:gd name="connsiteY7" fmla="*/ 16776 h 1140564"/>
                <a:gd name="connsiteX8" fmla="*/ 526393 w 755010"/>
                <a:gd name="connsiteY8" fmla="*/ 445963 h 1140564"/>
                <a:gd name="connsiteX9" fmla="*/ 738454 w 755010"/>
                <a:gd name="connsiteY9" fmla="*/ 78900 h 1140564"/>
                <a:gd name="connsiteX10" fmla="*/ 615270 w 755010"/>
                <a:gd name="connsiteY10" fmla="*/ 524255 h 1140564"/>
                <a:gd name="connsiteX11" fmla="*/ 699512 w 755010"/>
                <a:gd name="connsiteY11" fmla="*/ 794945 h 1140564"/>
                <a:gd name="connsiteX12" fmla="*/ 456371 w 755010"/>
                <a:gd name="connsiteY12" fmla="*/ 993780 h 1140564"/>
                <a:gd name="connsiteX13" fmla="*/ 441394 w 755010"/>
                <a:gd name="connsiteY13" fmla="*/ 1140564 h 1140564"/>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526393 w 755010"/>
                <a:gd name="connsiteY8" fmla="*/ 467284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483752 w 755010"/>
                <a:gd name="connsiteY8" fmla="*/ 429381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55325 w 704080"/>
                <a:gd name="connsiteY8" fmla="*/ 424643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26479"/>
                <a:gd name="connsiteY0" fmla="*/ 1153647 h 1161885"/>
                <a:gd name="connsiteX1" fmla="*/ 54590 w 726479"/>
                <a:gd name="connsiteY1" fmla="*/ 931974 h 1161885"/>
                <a:gd name="connsiteX2" fmla="*/ 2521 w 726479"/>
                <a:gd name="connsiteY2" fmla="*/ 750800 h 1161885"/>
                <a:gd name="connsiteX3" fmla="*/ 122796 w 726479"/>
                <a:gd name="connsiteY3" fmla="*/ 454678 h 1161885"/>
                <a:gd name="connsiteX4" fmla="*/ 136281 w 726479"/>
                <a:gd name="connsiteY4" fmla="*/ 83186 h 1161885"/>
                <a:gd name="connsiteX5" fmla="*/ 279320 w 726479"/>
                <a:gd name="connsiteY5" fmla="*/ 55638 h 1161885"/>
                <a:gd name="connsiteX6" fmla="*/ 309021 w 726479"/>
                <a:gd name="connsiteY6" fmla="*/ 428235 h 1161885"/>
                <a:gd name="connsiteX7" fmla="*/ 452281 w 726479"/>
                <a:gd name="connsiteY7" fmla="*/ 194 h 1161885"/>
                <a:gd name="connsiteX8" fmla="*/ 455325 w 726479"/>
                <a:gd name="connsiteY8" fmla="*/ 424643 h 1161885"/>
                <a:gd name="connsiteX9" fmla="*/ 676862 w 726479"/>
                <a:gd name="connsiteY9" fmla="*/ 114435 h 1161885"/>
                <a:gd name="connsiteX10" fmla="*/ 615270 w 726479"/>
                <a:gd name="connsiteY10" fmla="*/ 545576 h 1161885"/>
                <a:gd name="connsiteX11" fmla="*/ 699512 w 726479"/>
                <a:gd name="connsiteY11" fmla="*/ 816266 h 1161885"/>
                <a:gd name="connsiteX12" fmla="*/ 456371 w 726479"/>
                <a:gd name="connsiteY12" fmla="*/ 1015101 h 1161885"/>
                <a:gd name="connsiteX13" fmla="*/ 441394 w 726479"/>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36281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50495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18302"/>
                <a:gd name="connsiteY0" fmla="*/ 1153647 h 1161885"/>
                <a:gd name="connsiteX1" fmla="*/ 54590 w 718302"/>
                <a:gd name="connsiteY1" fmla="*/ 931974 h 1161885"/>
                <a:gd name="connsiteX2" fmla="*/ 2521 w 718302"/>
                <a:gd name="connsiteY2" fmla="*/ 750800 h 1161885"/>
                <a:gd name="connsiteX3" fmla="*/ 122796 w 718302"/>
                <a:gd name="connsiteY3" fmla="*/ 454678 h 1161885"/>
                <a:gd name="connsiteX4" fmla="*/ 150495 w 718302"/>
                <a:gd name="connsiteY4" fmla="*/ 83186 h 1161885"/>
                <a:gd name="connsiteX5" fmla="*/ 279320 w 718302"/>
                <a:gd name="connsiteY5" fmla="*/ 55638 h 1161885"/>
                <a:gd name="connsiteX6" fmla="*/ 309021 w 718302"/>
                <a:gd name="connsiteY6" fmla="*/ 428235 h 1161885"/>
                <a:gd name="connsiteX7" fmla="*/ 452281 w 718302"/>
                <a:gd name="connsiteY7" fmla="*/ 194 h 1161885"/>
                <a:gd name="connsiteX8" fmla="*/ 464800 w 718302"/>
                <a:gd name="connsiteY8" fmla="*/ 448332 h 1161885"/>
                <a:gd name="connsiteX9" fmla="*/ 676862 w 718302"/>
                <a:gd name="connsiteY9" fmla="*/ 114435 h 1161885"/>
                <a:gd name="connsiteX10" fmla="*/ 615270 w 718302"/>
                <a:gd name="connsiteY10" fmla="*/ 545576 h 1161885"/>
                <a:gd name="connsiteX11" fmla="*/ 699512 w 718302"/>
                <a:gd name="connsiteY11" fmla="*/ 816266 h 1161885"/>
                <a:gd name="connsiteX12" fmla="*/ 456371 w 718302"/>
                <a:gd name="connsiteY12" fmla="*/ 1015101 h 1161885"/>
                <a:gd name="connsiteX13" fmla="*/ 441394 w 718302"/>
                <a:gd name="connsiteY13" fmla="*/ 1161885 h 1161885"/>
                <a:gd name="connsiteX0" fmla="*/ 54590 w 852060"/>
                <a:gd name="connsiteY0" fmla="*/ 1153647 h 1161885"/>
                <a:gd name="connsiteX1" fmla="*/ 54590 w 852060"/>
                <a:gd name="connsiteY1" fmla="*/ 931974 h 1161885"/>
                <a:gd name="connsiteX2" fmla="*/ 2521 w 852060"/>
                <a:gd name="connsiteY2" fmla="*/ 750800 h 1161885"/>
                <a:gd name="connsiteX3" fmla="*/ 122796 w 852060"/>
                <a:gd name="connsiteY3" fmla="*/ 454678 h 1161885"/>
                <a:gd name="connsiteX4" fmla="*/ 150495 w 852060"/>
                <a:gd name="connsiteY4" fmla="*/ 83186 h 1161885"/>
                <a:gd name="connsiteX5" fmla="*/ 279320 w 852060"/>
                <a:gd name="connsiteY5" fmla="*/ 55638 h 1161885"/>
                <a:gd name="connsiteX6" fmla="*/ 309021 w 852060"/>
                <a:gd name="connsiteY6" fmla="*/ 428235 h 1161885"/>
                <a:gd name="connsiteX7" fmla="*/ 452281 w 852060"/>
                <a:gd name="connsiteY7" fmla="*/ 194 h 1161885"/>
                <a:gd name="connsiteX8" fmla="*/ 464800 w 852060"/>
                <a:gd name="connsiteY8" fmla="*/ 448332 h 1161885"/>
                <a:gd name="connsiteX9" fmla="*/ 676862 w 852060"/>
                <a:gd name="connsiteY9" fmla="*/ 114435 h 1161885"/>
                <a:gd name="connsiteX10" fmla="*/ 615270 w 852060"/>
                <a:gd name="connsiteY10" fmla="*/ 545576 h 1161885"/>
                <a:gd name="connsiteX11" fmla="*/ 850722 w 852060"/>
                <a:gd name="connsiteY11" fmla="*/ 241121 h 1161885"/>
                <a:gd name="connsiteX12" fmla="*/ 699512 w 852060"/>
                <a:gd name="connsiteY12" fmla="*/ 816266 h 1161885"/>
                <a:gd name="connsiteX13" fmla="*/ 456371 w 852060"/>
                <a:gd name="connsiteY13" fmla="*/ 1015101 h 1161885"/>
                <a:gd name="connsiteX14" fmla="*/ 441394 w 852060"/>
                <a:gd name="connsiteY14" fmla="*/ 1161885 h 1161885"/>
                <a:gd name="connsiteX0" fmla="*/ 54590 w 852060"/>
                <a:gd name="connsiteY0" fmla="*/ 1153647 h 1161885"/>
                <a:gd name="connsiteX1" fmla="*/ 54590 w 852060"/>
                <a:gd name="connsiteY1" fmla="*/ 931974 h 1161885"/>
                <a:gd name="connsiteX2" fmla="*/ 2521 w 852060"/>
                <a:gd name="connsiteY2" fmla="*/ 750800 h 1161885"/>
                <a:gd name="connsiteX3" fmla="*/ 122796 w 852060"/>
                <a:gd name="connsiteY3" fmla="*/ 454678 h 1161885"/>
                <a:gd name="connsiteX4" fmla="*/ 150495 w 852060"/>
                <a:gd name="connsiteY4" fmla="*/ 83186 h 1161885"/>
                <a:gd name="connsiteX5" fmla="*/ 279320 w 852060"/>
                <a:gd name="connsiteY5" fmla="*/ 55638 h 1161885"/>
                <a:gd name="connsiteX6" fmla="*/ 309021 w 852060"/>
                <a:gd name="connsiteY6" fmla="*/ 428235 h 1161885"/>
                <a:gd name="connsiteX7" fmla="*/ 452281 w 852060"/>
                <a:gd name="connsiteY7" fmla="*/ 194 h 1161885"/>
                <a:gd name="connsiteX8" fmla="*/ 464800 w 852060"/>
                <a:gd name="connsiteY8" fmla="*/ 448332 h 1161885"/>
                <a:gd name="connsiteX9" fmla="*/ 676862 w 852060"/>
                <a:gd name="connsiteY9" fmla="*/ 114435 h 1161885"/>
                <a:gd name="connsiteX10" fmla="*/ 615270 w 852060"/>
                <a:gd name="connsiteY10" fmla="*/ 545576 h 1161885"/>
                <a:gd name="connsiteX11" fmla="*/ 850722 w 852060"/>
                <a:gd name="connsiteY11" fmla="*/ 241121 h 1161885"/>
                <a:gd name="connsiteX12" fmla="*/ 699512 w 852060"/>
                <a:gd name="connsiteY12" fmla="*/ 816266 h 1161885"/>
                <a:gd name="connsiteX13" fmla="*/ 456371 w 852060"/>
                <a:gd name="connsiteY13" fmla="*/ 1015101 h 1161885"/>
                <a:gd name="connsiteX14" fmla="*/ 441394 w 852060"/>
                <a:gd name="connsiteY14" fmla="*/ 1161885 h 1161885"/>
                <a:gd name="connsiteX0" fmla="*/ 54590 w 887531"/>
                <a:gd name="connsiteY0" fmla="*/ 1153647 h 1161885"/>
                <a:gd name="connsiteX1" fmla="*/ 54590 w 887531"/>
                <a:gd name="connsiteY1" fmla="*/ 931974 h 1161885"/>
                <a:gd name="connsiteX2" fmla="*/ 2521 w 887531"/>
                <a:gd name="connsiteY2" fmla="*/ 750800 h 1161885"/>
                <a:gd name="connsiteX3" fmla="*/ 122796 w 887531"/>
                <a:gd name="connsiteY3" fmla="*/ 454678 h 1161885"/>
                <a:gd name="connsiteX4" fmla="*/ 150495 w 887531"/>
                <a:gd name="connsiteY4" fmla="*/ 83186 h 1161885"/>
                <a:gd name="connsiteX5" fmla="*/ 279320 w 887531"/>
                <a:gd name="connsiteY5" fmla="*/ 55638 h 1161885"/>
                <a:gd name="connsiteX6" fmla="*/ 309021 w 887531"/>
                <a:gd name="connsiteY6" fmla="*/ 428235 h 1161885"/>
                <a:gd name="connsiteX7" fmla="*/ 452281 w 887531"/>
                <a:gd name="connsiteY7" fmla="*/ 194 h 1161885"/>
                <a:gd name="connsiteX8" fmla="*/ 464800 w 887531"/>
                <a:gd name="connsiteY8" fmla="*/ 448332 h 1161885"/>
                <a:gd name="connsiteX9" fmla="*/ 676862 w 887531"/>
                <a:gd name="connsiteY9" fmla="*/ 114435 h 1161885"/>
                <a:gd name="connsiteX10" fmla="*/ 615270 w 887531"/>
                <a:gd name="connsiteY10" fmla="*/ 545576 h 1161885"/>
                <a:gd name="connsiteX11" fmla="*/ 850722 w 887531"/>
                <a:gd name="connsiteY11" fmla="*/ 241121 h 1161885"/>
                <a:gd name="connsiteX12" fmla="*/ 699512 w 887531"/>
                <a:gd name="connsiteY12" fmla="*/ 816266 h 1161885"/>
                <a:gd name="connsiteX13" fmla="*/ 456371 w 887531"/>
                <a:gd name="connsiteY13" fmla="*/ 1015101 h 1161885"/>
                <a:gd name="connsiteX14" fmla="*/ 441394 w 887531"/>
                <a:gd name="connsiteY14" fmla="*/ 1161885 h 1161885"/>
                <a:gd name="connsiteX0" fmla="*/ 54590 w 887531"/>
                <a:gd name="connsiteY0" fmla="*/ 1153647 h 1161885"/>
                <a:gd name="connsiteX1" fmla="*/ 54590 w 887531"/>
                <a:gd name="connsiteY1" fmla="*/ 931974 h 1161885"/>
                <a:gd name="connsiteX2" fmla="*/ 2521 w 887531"/>
                <a:gd name="connsiteY2" fmla="*/ 750800 h 1161885"/>
                <a:gd name="connsiteX3" fmla="*/ 122796 w 887531"/>
                <a:gd name="connsiteY3" fmla="*/ 454678 h 1161885"/>
                <a:gd name="connsiteX4" fmla="*/ 150495 w 887531"/>
                <a:gd name="connsiteY4" fmla="*/ 83186 h 1161885"/>
                <a:gd name="connsiteX5" fmla="*/ 279320 w 887531"/>
                <a:gd name="connsiteY5" fmla="*/ 55638 h 1161885"/>
                <a:gd name="connsiteX6" fmla="*/ 309021 w 887531"/>
                <a:gd name="connsiteY6" fmla="*/ 428235 h 1161885"/>
                <a:gd name="connsiteX7" fmla="*/ 452281 w 887531"/>
                <a:gd name="connsiteY7" fmla="*/ 194 h 1161885"/>
                <a:gd name="connsiteX8" fmla="*/ 464800 w 887531"/>
                <a:gd name="connsiteY8" fmla="*/ 448332 h 1161885"/>
                <a:gd name="connsiteX9" fmla="*/ 676862 w 887531"/>
                <a:gd name="connsiteY9" fmla="*/ 114435 h 1161885"/>
                <a:gd name="connsiteX10" fmla="*/ 615270 w 887531"/>
                <a:gd name="connsiteY10" fmla="*/ 545576 h 1161885"/>
                <a:gd name="connsiteX11" fmla="*/ 850722 w 887531"/>
                <a:gd name="connsiteY11" fmla="*/ 241121 h 1161885"/>
                <a:gd name="connsiteX12" fmla="*/ 699512 w 887531"/>
                <a:gd name="connsiteY12" fmla="*/ 816266 h 1161885"/>
                <a:gd name="connsiteX13" fmla="*/ 456371 w 887531"/>
                <a:gd name="connsiteY13" fmla="*/ 1015101 h 1161885"/>
                <a:gd name="connsiteX14" fmla="*/ 441394 w 887531"/>
                <a:gd name="connsiteY14" fmla="*/ 1161885 h 1161885"/>
                <a:gd name="connsiteX0" fmla="*/ 54590 w 851296"/>
                <a:gd name="connsiteY0" fmla="*/ 1153647 h 1161885"/>
                <a:gd name="connsiteX1" fmla="*/ 54590 w 851296"/>
                <a:gd name="connsiteY1" fmla="*/ 931974 h 1161885"/>
                <a:gd name="connsiteX2" fmla="*/ 2521 w 851296"/>
                <a:gd name="connsiteY2" fmla="*/ 750800 h 1161885"/>
                <a:gd name="connsiteX3" fmla="*/ 122796 w 851296"/>
                <a:gd name="connsiteY3" fmla="*/ 454678 h 1161885"/>
                <a:gd name="connsiteX4" fmla="*/ 150495 w 851296"/>
                <a:gd name="connsiteY4" fmla="*/ 83186 h 1161885"/>
                <a:gd name="connsiteX5" fmla="*/ 279320 w 851296"/>
                <a:gd name="connsiteY5" fmla="*/ 55638 h 1161885"/>
                <a:gd name="connsiteX6" fmla="*/ 309021 w 851296"/>
                <a:gd name="connsiteY6" fmla="*/ 428235 h 1161885"/>
                <a:gd name="connsiteX7" fmla="*/ 452281 w 851296"/>
                <a:gd name="connsiteY7" fmla="*/ 194 h 1161885"/>
                <a:gd name="connsiteX8" fmla="*/ 464800 w 851296"/>
                <a:gd name="connsiteY8" fmla="*/ 448332 h 1161885"/>
                <a:gd name="connsiteX9" fmla="*/ 676862 w 851296"/>
                <a:gd name="connsiteY9" fmla="*/ 114435 h 1161885"/>
                <a:gd name="connsiteX10" fmla="*/ 615270 w 851296"/>
                <a:gd name="connsiteY10" fmla="*/ 545576 h 1161885"/>
                <a:gd name="connsiteX11" fmla="*/ 850722 w 851296"/>
                <a:gd name="connsiteY11" fmla="*/ 241121 h 1161885"/>
                <a:gd name="connsiteX12" fmla="*/ 674631 w 851296"/>
                <a:gd name="connsiteY12" fmla="*/ 816266 h 1161885"/>
                <a:gd name="connsiteX13" fmla="*/ 456371 w 851296"/>
                <a:gd name="connsiteY13" fmla="*/ 1015101 h 1161885"/>
                <a:gd name="connsiteX14" fmla="*/ 441394 w 851296"/>
                <a:gd name="connsiteY14" fmla="*/ 1161885 h 1161885"/>
                <a:gd name="connsiteX0" fmla="*/ 54590 w 851296"/>
                <a:gd name="connsiteY0" fmla="*/ 1153647 h 1161885"/>
                <a:gd name="connsiteX1" fmla="*/ 54590 w 851296"/>
                <a:gd name="connsiteY1" fmla="*/ 931974 h 1161885"/>
                <a:gd name="connsiteX2" fmla="*/ 2521 w 851296"/>
                <a:gd name="connsiteY2" fmla="*/ 750800 h 1161885"/>
                <a:gd name="connsiteX3" fmla="*/ 122796 w 851296"/>
                <a:gd name="connsiteY3" fmla="*/ 454678 h 1161885"/>
                <a:gd name="connsiteX4" fmla="*/ 150495 w 851296"/>
                <a:gd name="connsiteY4" fmla="*/ 83186 h 1161885"/>
                <a:gd name="connsiteX5" fmla="*/ 279320 w 851296"/>
                <a:gd name="connsiteY5" fmla="*/ 55638 h 1161885"/>
                <a:gd name="connsiteX6" fmla="*/ 309021 w 851296"/>
                <a:gd name="connsiteY6" fmla="*/ 428235 h 1161885"/>
                <a:gd name="connsiteX7" fmla="*/ 452281 w 851296"/>
                <a:gd name="connsiteY7" fmla="*/ 194 h 1161885"/>
                <a:gd name="connsiteX8" fmla="*/ 464800 w 851296"/>
                <a:gd name="connsiteY8" fmla="*/ 448332 h 1161885"/>
                <a:gd name="connsiteX9" fmla="*/ 676862 w 851296"/>
                <a:gd name="connsiteY9" fmla="*/ 114435 h 1161885"/>
                <a:gd name="connsiteX10" fmla="*/ 615270 w 851296"/>
                <a:gd name="connsiteY10" fmla="*/ 545576 h 1161885"/>
                <a:gd name="connsiteX11" fmla="*/ 850722 w 851296"/>
                <a:gd name="connsiteY11" fmla="*/ 241121 h 1161885"/>
                <a:gd name="connsiteX12" fmla="*/ 674631 w 851296"/>
                <a:gd name="connsiteY12" fmla="*/ 816266 h 1161885"/>
                <a:gd name="connsiteX13" fmla="*/ 456371 w 851296"/>
                <a:gd name="connsiteY13" fmla="*/ 1015101 h 1161885"/>
                <a:gd name="connsiteX14" fmla="*/ 441394 w 851296"/>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59409"/>
                <a:gd name="connsiteY0" fmla="*/ 1153647 h 1161885"/>
                <a:gd name="connsiteX1" fmla="*/ 54590 w 859409"/>
                <a:gd name="connsiteY1" fmla="*/ 931974 h 1161885"/>
                <a:gd name="connsiteX2" fmla="*/ 2521 w 859409"/>
                <a:gd name="connsiteY2" fmla="*/ 750800 h 1161885"/>
                <a:gd name="connsiteX3" fmla="*/ 122796 w 859409"/>
                <a:gd name="connsiteY3" fmla="*/ 454678 h 1161885"/>
                <a:gd name="connsiteX4" fmla="*/ 150495 w 859409"/>
                <a:gd name="connsiteY4" fmla="*/ 83186 h 1161885"/>
                <a:gd name="connsiteX5" fmla="*/ 279320 w 859409"/>
                <a:gd name="connsiteY5" fmla="*/ 55638 h 1161885"/>
                <a:gd name="connsiteX6" fmla="*/ 309021 w 859409"/>
                <a:gd name="connsiteY6" fmla="*/ 428235 h 1161885"/>
                <a:gd name="connsiteX7" fmla="*/ 452281 w 859409"/>
                <a:gd name="connsiteY7" fmla="*/ 194 h 1161885"/>
                <a:gd name="connsiteX8" fmla="*/ 464800 w 859409"/>
                <a:gd name="connsiteY8" fmla="*/ 448332 h 1161885"/>
                <a:gd name="connsiteX9" fmla="*/ 676862 w 859409"/>
                <a:gd name="connsiteY9" fmla="*/ 114435 h 1161885"/>
                <a:gd name="connsiteX10" fmla="*/ 615270 w 859409"/>
                <a:gd name="connsiteY10" fmla="*/ 545576 h 1161885"/>
                <a:gd name="connsiteX11" fmla="*/ 850722 w 859409"/>
                <a:gd name="connsiteY11" fmla="*/ 241121 h 1161885"/>
                <a:gd name="connsiteX12" fmla="*/ 674631 w 859409"/>
                <a:gd name="connsiteY12" fmla="*/ 816266 h 1161885"/>
                <a:gd name="connsiteX13" fmla="*/ 456371 w 859409"/>
                <a:gd name="connsiteY13" fmla="*/ 1015101 h 1161885"/>
                <a:gd name="connsiteX14" fmla="*/ 441394 w 859409"/>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51624"/>
                <a:gd name="connsiteY0" fmla="*/ 1153647 h 1161885"/>
                <a:gd name="connsiteX1" fmla="*/ 54590 w 851624"/>
                <a:gd name="connsiteY1" fmla="*/ 931974 h 1161885"/>
                <a:gd name="connsiteX2" fmla="*/ 2521 w 851624"/>
                <a:gd name="connsiteY2" fmla="*/ 750800 h 1161885"/>
                <a:gd name="connsiteX3" fmla="*/ 122796 w 851624"/>
                <a:gd name="connsiteY3" fmla="*/ 454678 h 1161885"/>
                <a:gd name="connsiteX4" fmla="*/ 150495 w 851624"/>
                <a:gd name="connsiteY4" fmla="*/ 83186 h 1161885"/>
                <a:gd name="connsiteX5" fmla="*/ 279320 w 851624"/>
                <a:gd name="connsiteY5" fmla="*/ 55638 h 1161885"/>
                <a:gd name="connsiteX6" fmla="*/ 309021 w 851624"/>
                <a:gd name="connsiteY6" fmla="*/ 428235 h 1161885"/>
                <a:gd name="connsiteX7" fmla="*/ 452281 w 851624"/>
                <a:gd name="connsiteY7" fmla="*/ 194 h 1161885"/>
                <a:gd name="connsiteX8" fmla="*/ 464800 w 851624"/>
                <a:gd name="connsiteY8" fmla="*/ 448332 h 1161885"/>
                <a:gd name="connsiteX9" fmla="*/ 676862 w 851624"/>
                <a:gd name="connsiteY9" fmla="*/ 114435 h 1161885"/>
                <a:gd name="connsiteX10" fmla="*/ 615270 w 851624"/>
                <a:gd name="connsiteY10" fmla="*/ 545576 h 1161885"/>
                <a:gd name="connsiteX11" fmla="*/ 850722 w 851624"/>
                <a:gd name="connsiteY11" fmla="*/ 241121 h 1161885"/>
                <a:gd name="connsiteX12" fmla="*/ 687071 w 851624"/>
                <a:gd name="connsiteY12" fmla="*/ 754062 h 1161885"/>
                <a:gd name="connsiteX13" fmla="*/ 456371 w 851624"/>
                <a:gd name="connsiteY13" fmla="*/ 1015101 h 1161885"/>
                <a:gd name="connsiteX14" fmla="*/ 441394 w 851624"/>
                <a:gd name="connsiteY14" fmla="*/ 1161885 h 1161885"/>
                <a:gd name="connsiteX0" fmla="*/ 54590 w 866760"/>
                <a:gd name="connsiteY0" fmla="*/ 1153647 h 1161885"/>
                <a:gd name="connsiteX1" fmla="*/ 54590 w 866760"/>
                <a:gd name="connsiteY1" fmla="*/ 931974 h 1161885"/>
                <a:gd name="connsiteX2" fmla="*/ 2521 w 866760"/>
                <a:gd name="connsiteY2" fmla="*/ 750800 h 1161885"/>
                <a:gd name="connsiteX3" fmla="*/ 122796 w 866760"/>
                <a:gd name="connsiteY3" fmla="*/ 454678 h 1161885"/>
                <a:gd name="connsiteX4" fmla="*/ 150495 w 866760"/>
                <a:gd name="connsiteY4" fmla="*/ 83186 h 1161885"/>
                <a:gd name="connsiteX5" fmla="*/ 279320 w 866760"/>
                <a:gd name="connsiteY5" fmla="*/ 55638 h 1161885"/>
                <a:gd name="connsiteX6" fmla="*/ 309021 w 866760"/>
                <a:gd name="connsiteY6" fmla="*/ 428235 h 1161885"/>
                <a:gd name="connsiteX7" fmla="*/ 452281 w 866760"/>
                <a:gd name="connsiteY7" fmla="*/ 194 h 1161885"/>
                <a:gd name="connsiteX8" fmla="*/ 464800 w 866760"/>
                <a:gd name="connsiteY8" fmla="*/ 448332 h 1161885"/>
                <a:gd name="connsiteX9" fmla="*/ 676862 w 866760"/>
                <a:gd name="connsiteY9" fmla="*/ 114435 h 1161885"/>
                <a:gd name="connsiteX10" fmla="*/ 615270 w 866760"/>
                <a:gd name="connsiteY10" fmla="*/ 545576 h 1161885"/>
                <a:gd name="connsiteX11" fmla="*/ 850722 w 866760"/>
                <a:gd name="connsiteY11" fmla="*/ 241121 h 1161885"/>
                <a:gd name="connsiteX12" fmla="*/ 687071 w 866760"/>
                <a:gd name="connsiteY12" fmla="*/ 754062 h 1161885"/>
                <a:gd name="connsiteX13" fmla="*/ 456371 w 866760"/>
                <a:gd name="connsiteY13" fmla="*/ 1015101 h 1161885"/>
                <a:gd name="connsiteX14" fmla="*/ 441394 w 866760"/>
                <a:gd name="connsiteY14" fmla="*/ 1161885 h 1161885"/>
                <a:gd name="connsiteX0" fmla="*/ 54590 w 866760"/>
                <a:gd name="connsiteY0" fmla="*/ 1153647 h 1161885"/>
                <a:gd name="connsiteX1" fmla="*/ 54590 w 866760"/>
                <a:gd name="connsiteY1" fmla="*/ 931974 h 1161885"/>
                <a:gd name="connsiteX2" fmla="*/ 2521 w 866760"/>
                <a:gd name="connsiteY2" fmla="*/ 750800 h 1161885"/>
                <a:gd name="connsiteX3" fmla="*/ 122796 w 866760"/>
                <a:gd name="connsiteY3" fmla="*/ 454678 h 1161885"/>
                <a:gd name="connsiteX4" fmla="*/ 150495 w 866760"/>
                <a:gd name="connsiteY4" fmla="*/ 83186 h 1161885"/>
                <a:gd name="connsiteX5" fmla="*/ 279320 w 866760"/>
                <a:gd name="connsiteY5" fmla="*/ 55638 h 1161885"/>
                <a:gd name="connsiteX6" fmla="*/ 309021 w 866760"/>
                <a:gd name="connsiteY6" fmla="*/ 428235 h 1161885"/>
                <a:gd name="connsiteX7" fmla="*/ 452281 w 866760"/>
                <a:gd name="connsiteY7" fmla="*/ 194 h 1161885"/>
                <a:gd name="connsiteX8" fmla="*/ 464800 w 866760"/>
                <a:gd name="connsiteY8" fmla="*/ 448332 h 1161885"/>
                <a:gd name="connsiteX9" fmla="*/ 676862 w 866760"/>
                <a:gd name="connsiteY9" fmla="*/ 114435 h 1161885"/>
                <a:gd name="connsiteX10" fmla="*/ 615270 w 866760"/>
                <a:gd name="connsiteY10" fmla="*/ 545576 h 1161885"/>
                <a:gd name="connsiteX11" fmla="*/ 850722 w 866760"/>
                <a:gd name="connsiteY11" fmla="*/ 241121 h 1161885"/>
                <a:gd name="connsiteX12" fmla="*/ 687071 w 866760"/>
                <a:gd name="connsiteY12" fmla="*/ 754062 h 1161885"/>
                <a:gd name="connsiteX13" fmla="*/ 456371 w 866760"/>
                <a:gd name="connsiteY13" fmla="*/ 1015101 h 1161885"/>
                <a:gd name="connsiteX14" fmla="*/ 441394 w 866760"/>
                <a:gd name="connsiteY14" fmla="*/ 1161885 h 1161885"/>
                <a:gd name="connsiteX0" fmla="*/ 54590 w 880437"/>
                <a:gd name="connsiteY0" fmla="*/ 1153647 h 1161885"/>
                <a:gd name="connsiteX1" fmla="*/ 54590 w 880437"/>
                <a:gd name="connsiteY1" fmla="*/ 931974 h 1161885"/>
                <a:gd name="connsiteX2" fmla="*/ 2521 w 880437"/>
                <a:gd name="connsiteY2" fmla="*/ 750800 h 1161885"/>
                <a:gd name="connsiteX3" fmla="*/ 122796 w 880437"/>
                <a:gd name="connsiteY3" fmla="*/ 454678 h 1161885"/>
                <a:gd name="connsiteX4" fmla="*/ 150495 w 880437"/>
                <a:gd name="connsiteY4" fmla="*/ 83186 h 1161885"/>
                <a:gd name="connsiteX5" fmla="*/ 279320 w 880437"/>
                <a:gd name="connsiteY5" fmla="*/ 55638 h 1161885"/>
                <a:gd name="connsiteX6" fmla="*/ 309021 w 880437"/>
                <a:gd name="connsiteY6" fmla="*/ 428235 h 1161885"/>
                <a:gd name="connsiteX7" fmla="*/ 452281 w 880437"/>
                <a:gd name="connsiteY7" fmla="*/ 194 h 1161885"/>
                <a:gd name="connsiteX8" fmla="*/ 464800 w 880437"/>
                <a:gd name="connsiteY8" fmla="*/ 448332 h 1161885"/>
                <a:gd name="connsiteX9" fmla="*/ 676862 w 880437"/>
                <a:gd name="connsiteY9" fmla="*/ 114435 h 1161885"/>
                <a:gd name="connsiteX10" fmla="*/ 615270 w 880437"/>
                <a:gd name="connsiteY10" fmla="*/ 545576 h 1161885"/>
                <a:gd name="connsiteX11" fmla="*/ 850722 w 880437"/>
                <a:gd name="connsiteY11" fmla="*/ 241121 h 1161885"/>
                <a:gd name="connsiteX12" fmla="*/ 687071 w 880437"/>
                <a:gd name="connsiteY12" fmla="*/ 754062 h 1161885"/>
                <a:gd name="connsiteX13" fmla="*/ 456371 w 880437"/>
                <a:gd name="connsiteY13" fmla="*/ 1015101 h 1161885"/>
                <a:gd name="connsiteX14" fmla="*/ 441394 w 880437"/>
                <a:gd name="connsiteY14" fmla="*/ 1161885 h 1161885"/>
                <a:gd name="connsiteX0" fmla="*/ 54590 w 880437"/>
                <a:gd name="connsiteY0" fmla="*/ 1153647 h 1168105"/>
                <a:gd name="connsiteX1" fmla="*/ 54590 w 880437"/>
                <a:gd name="connsiteY1" fmla="*/ 931974 h 1168105"/>
                <a:gd name="connsiteX2" fmla="*/ 2521 w 880437"/>
                <a:gd name="connsiteY2" fmla="*/ 750800 h 1168105"/>
                <a:gd name="connsiteX3" fmla="*/ 122796 w 880437"/>
                <a:gd name="connsiteY3" fmla="*/ 454678 h 1168105"/>
                <a:gd name="connsiteX4" fmla="*/ 150495 w 880437"/>
                <a:gd name="connsiteY4" fmla="*/ 83186 h 1168105"/>
                <a:gd name="connsiteX5" fmla="*/ 279320 w 880437"/>
                <a:gd name="connsiteY5" fmla="*/ 55638 h 1168105"/>
                <a:gd name="connsiteX6" fmla="*/ 309021 w 880437"/>
                <a:gd name="connsiteY6" fmla="*/ 428235 h 1168105"/>
                <a:gd name="connsiteX7" fmla="*/ 452281 w 880437"/>
                <a:gd name="connsiteY7" fmla="*/ 194 h 1168105"/>
                <a:gd name="connsiteX8" fmla="*/ 464800 w 880437"/>
                <a:gd name="connsiteY8" fmla="*/ 448332 h 1168105"/>
                <a:gd name="connsiteX9" fmla="*/ 676862 w 880437"/>
                <a:gd name="connsiteY9" fmla="*/ 114435 h 1168105"/>
                <a:gd name="connsiteX10" fmla="*/ 615270 w 880437"/>
                <a:gd name="connsiteY10" fmla="*/ 545576 h 1168105"/>
                <a:gd name="connsiteX11" fmla="*/ 850722 w 880437"/>
                <a:gd name="connsiteY11" fmla="*/ 241121 h 1168105"/>
                <a:gd name="connsiteX12" fmla="*/ 687071 w 880437"/>
                <a:gd name="connsiteY12" fmla="*/ 754062 h 1168105"/>
                <a:gd name="connsiteX13" fmla="*/ 456371 w 880437"/>
                <a:gd name="connsiteY13" fmla="*/ 1015101 h 1168105"/>
                <a:gd name="connsiteX14" fmla="*/ 484937 w 880437"/>
                <a:gd name="connsiteY14" fmla="*/ 1168105 h 1168105"/>
                <a:gd name="connsiteX0" fmla="*/ 54590 w 879758"/>
                <a:gd name="connsiteY0" fmla="*/ 1153647 h 1168105"/>
                <a:gd name="connsiteX1" fmla="*/ 54590 w 879758"/>
                <a:gd name="connsiteY1" fmla="*/ 931974 h 1168105"/>
                <a:gd name="connsiteX2" fmla="*/ 2521 w 879758"/>
                <a:gd name="connsiteY2" fmla="*/ 750800 h 1168105"/>
                <a:gd name="connsiteX3" fmla="*/ 122796 w 879758"/>
                <a:gd name="connsiteY3" fmla="*/ 454678 h 1168105"/>
                <a:gd name="connsiteX4" fmla="*/ 150495 w 879758"/>
                <a:gd name="connsiteY4" fmla="*/ 83186 h 1168105"/>
                <a:gd name="connsiteX5" fmla="*/ 279320 w 879758"/>
                <a:gd name="connsiteY5" fmla="*/ 55638 h 1168105"/>
                <a:gd name="connsiteX6" fmla="*/ 309021 w 879758"/>
                <a:gd name="connsiteY6" fmla="*/ 428235 h 1168105"/>
                <a:gd name="connsiteX7" fmla="*/ 452281 w 879758"/>
                <a:gd name="connsiteY7" fmla="*/ 194 h 1168105"/>
                <a:gd name="connsiteX8" fmla="*/ 464800 w 879758"/>
                <a:gd name="connsiteY8" fmla="*/ 448332 h 1168105"/>
                <a:gd name="connsiteX9" fmla="*/ 676862 w 879758"/>
                <a:gd name="connsiteY9" fmla="*/ 114435 h 1168105"/>
                <a:gd name="connsiteX10" fmla="*/ 615270 w 879758"/>
                <a:gd name="connsiteY10" fmla="*/ 545576 h 1168105"/>
                <a:gd name="connsiteX11" fmla="*/ 850722 w 879758"/>
                <a:gd name="connsiteY11" fmla="*/ 241121 h 1168105"/>
                <a:gd name="connsiteX12" fmla="*/ 687071 w 879758"/>
                <a:gd name="connsiteY12" fmla="*/ 754062 h 1168105"/>
                <a:gd name="connsiteX13" fmla="*/ 499914 w 879758"/>
                <a:gd name="connsiteY13" fmla="*/ 1033762 h 1168105"/>
                <a:gd name="connsiteX14" fmla="*/ 484937 w 879758"/>
                <a:gd name="connsiteY14" fmla="*/ 1168105 h 1168105"/>
                <a:gd name="connsiteX0" fmla="*/ 54590 w 879758"/>
                <a:gd name="connsiteY0" fmla="*/ 1153647 h 1205428"/>
                <a:gd name="connsiteX1" fmla="*/ 54590 w 879758"/>
                <a:gd name="connsiteY1" fmla="*/ 931974 h 1205428"/>
                <a:gd name="connsiteX2" fmla="*/ 2521 w 879758"/>
                <a:gd name="connsiteY2" fmla="*/ 750800 h 1205428"/>
                <a:gd name="connsiteX3" fmla="*/ 122796 w 879758"/>
                <a:gd name="connsiteY3" fmla="*/ 454678 h 1205428"/>
                <a:gd name="connsiteX4" fmla="*/ 150495 w 879758"/>
                <a:gd name="connsiteY4" fmla="*/ 83186 h 1205428"/>
                <a:gd name="connsiteX5" fmla="*/ 279320 w 879758"/>
                <a:gd name="connsiteY5" fmla="*/ 55638 h 1205428"/>
                <a:gd name="connsiteX6" fmla="*/ 309021 w 879758"/>
                <a:gd name="connsiteY6" fmla="*/ 428235 h 1205428"/>
                <a:gd name="connsiteX7" fmla="*/ 452281 w 879758"/>
                <a:gd name="connsiteY7" fmla="*/ 194 h 1205428"/>
                <a:gd name="connsiteX8" fmla="*/ 464800 w 879758"/>
                <a:gd name="connsiteY8" fmla="*/ 448332 h 1205428"/>
                <a:gd name="connsiteX9" fmla="*/ 676862 w 879758"/>
                <a:gd name="connsiteY9" fmla="*/ 114435 h 1205428"/>
                <a:gd name="connsiteX10" fmla="*/ 615270 w 879758"/>
                <a:gd name="connsiteY10" fmla="*/ 545576 h 1205428"/>
                <a:gd name="connsiteX11" fmla="*/ 850722 w 879758"/>
                <a:gd name="connsiteY11" fmla="*/ 241121 h 1205428"/>
                <a:gd name="connsiteX12" fmla="*/ 687071 w 879758"/>
                <a:gd name="connsiteY12" fmla="*/ 754062 h 1205428"/>
                <a:gd name="connsiteX13" fmla="*/ 499914 w 879758"/>
                <a:gd name="connsiteY13" fmla="*/ 1033762 h 1205428"/>
                <a:gd name="connsiteX14" fmla="*/ 509818 w 879758"/>
                <a:gd name="connsiteY14" fmla="*/ 1205428 h 1205428"/>
                <a:gd name="connsiteX0" fmla="*/ 54590 w 879758"/>
                <a:gd name="connsiteY0" fmla="*/ 1153647 h 1205428"/>
                <a:gd name="connsiteX1" fmla="*/ 54590 w 879758"/>
                <a:gd name="connsiteY1" fmla="*/ 931974 h 1205428"/>
                <a:gd name="connsiteX2" fmla="*/ 2521 w 879758"/>
                <a:gd name="connsiteY2" fmla="*/ 750800 h 1205428"/>
                <a:gd name="connsiteX3" fmla="*/ 122796 w 879758"/>
                <a:gd name="connsiteY3" fmla="*/ 454678 h 1205428"/>
                <a:gd name="connsiteX4" fmla="*/ 150495 w 879758"/>
                <a:gd name="connsiteY4" fmla="*/ 83186 h 1205428"/>
                <a:gd name="connsiteX5" fmla="*/ 279320 w 879758"/>
                <a:gd name="connsiteY5" fmla="*/ 55638 h 1205428"/>
                <a:gd name="connsiteX6" fmla="*/ 309021 w 879758"/>
                <a:gd name="connsiteY6" fmla="*/ 428235 h 1205428"/>
                <a:gd name="connsiteX7" fmla="*/ 452281 w 879758"/>
                <a:gd name="connsiteY7" fmla="*/ 194 h 1205428"/>
                <a:gd name="connsiteX8" fmla="*/ 464800 w 879758"/>
                <a:gd name="connsiteY8" fmla="*/ 448332 h 1205428"/>
                <a:gd name="connsiteX9" fmla="*/ 676862 w 879758"/>
                <a:gd name="connsiteY9" fmla="*/ 114435 h 1205428"/>
                <a:gd name="connsiteX10" fmla="*/ 615270 w 879758"/>
                <a:gd name="connsiteY10" fmla="*/ 545576 h 1205428"/>
                <a:gd name="connsiteX11" fmla="*/ 850722 w 879758"/>
                <a:gd name="connsiteY11" fmla="*/ 241121 h 1205428"/>
                <a:gd name="connsiteX12" fmla="*/ 687071 w 879758"/>
                <a:gd name="connsiteY12" fmla="*/ 754062 h 1205428"/>
                <a:gd name="connsiteX13" fmla="*/ 499914 w 879758"/>
                <a:gd name="connsiteY13" fmla="*/ 1033762 h 1205428"/>
                <a:gd name="connsiteX14" fmla="*/ 509818 w 879758"/>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676862 w 879382"/>
                <a:gd name="connsiteY9" fmla="*/ 114435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676862 w 879382"/>
                <a:gd name="connsiteY9" fmla="*/ 114435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701744 w 879382"/>
                <a:gd name="connsiteY9" fmla="*/ 89553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19392 w 879382"/>
                <a:gd name="connsiteY4" fmla="*/ 64524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701744 w 879382"/>
                <a:gd name="connsiteY9" fmla="*/ 89553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67336 w 892128"/>
                <a:gd name="connsiteY0" fmla="*/ 1153682 h 1205463"/>
                <a:gd name="connsiteX1" fmla="*/ 67336 w 892128"/>
                <a:gd name="connsiteY1" fmla="*/ 932009 h 1205463"/>
                <a:gd name="connsiteX2" fmla="*/ 1303 w 892128"/>
                <a:gd name="connsiteY2" fmla="*/ 699555 h 1205463"/>
                <a:gd name="connsiteX3" fmla="*/ 135542 w 892128"/>
                <a:gd name="connsiteY3" fmla="*/ 454713 h 1205463"/>
                <a:gd name="connsiteX4" fmla="*/ 132138 w 892128"/>
                <a:gd name="connsiteY4" fmla="*/ 64559 h 1205463"/>
                <a:gd name="connsiteX5" fmla="*/ 267184 w 892128"/>
                <a:gd name="connsiteY5" fmla="*/ 49453 h 1205463"/>
                <a:gd name="connsiteX6" fmla="*/ 321767 w 892128"/>
                <a:gd name="connsiteY6" fmla="*/ 428270 h 1205463"/>
                <a:gd name="connsiteX7" fmla="*/ 465027 w 892128"/>
                <a:gd name="connsiteY7" fmla="*/ 229 h 1205463"/>
                <a:gd name="connsiteX8" fmla="*/ 477546 w 892128"/>
                <a:gd name="connsiteY8" fmla="*/ 448367 h 1205463"/>
                <a:gd name="connsiteX9" fmla="*/ 714490 w 892128"/>
                <a:gd name="connsiteY9" fmla="*/ 89588 h 1205463"/>
                <a:gd name="connsiteX10" fmla="*/ 628016 w 892128"/>
                <a:gd name="connsiteY10" fmla="*/ 545611 h 1205463"/>
                <a:gd name="connsiteX11" fmla="*/ 863468 w 892128"/>
                <a:gd name="connsiteY11" fmla="*/ 241156 h 1205463"/>
                <a:gd name="connsiteX12" fmla="*/ 699817 w 892128"/>
                <a:gd name="connsiteY12" fmla="*/ 754097 h 1205463"/>
                <a:gd name="connsiteX13" fmla="*/ 537541 w 892128"/>
                <a:gd name="connsiteY13" fmla="*/ 990255 h 1205463"/>
                <a:gd name="connsiteX14" fmla="*/ 522564 w 892128"/>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769 h 1205550"/>
                <a:gd name="connsiteX1" fmla="*/ 37621 w 862413"/>
                <a:gd name="connsiteY1" fmla="*/ 932096 h 1205550"/>
                <a:gd name="connsiteX2" fmla="*/ 1979 w 862413"/>
                <a:gd name="connsiteY2" fmla="*/ 708722 h 1205550"/>
                <a:gd name="connsiteX3" fmla="*/ 105827 w 862413"/>
                <a:gd name="connsiteY3" fmla="*/ 454800 h 1205550"/>
                <a:gd name="connsiteX4" fmla="*/ 102423 w 862413"/>
                <a:gd name="connsiteY4" fmla="*/ 64646 h 1205550"/>
                <a:gd name="connsiteX5" fmla="*/ 237469 w 862413"/>
                <a:gd name="connsiteY5" fmla="*/ 49540 h 1205550"/>
                <a:gd name="connsiteX6" fmla="*/ 265858 w 862413"/>
                <a:gd name="connsiteY6" fmla="*/ 307216 h 1205550"/>
                <a:gd name="connsiteX7" fmla="*/ 435312 w 862413"/>
                <a:gd name="connsiteY7" fmla="*/ 316 h 1205550"/>
                <a:gd name="connsiteX8" fmla="*/ 447831 w 862413"/>
                <a:gd name="connsiteY8" fmla="*/ 448454 h 1205550"/>
                <a:gd name="connsiteX9" fmla="*/ 684775 w 862413"/>
                <a:gd name="connsiteY9" fmla="*/ 89675 h 1205550"/>
                <a:gd name="connsiteX10" fmla="*/ 598301 w 862413"/>
                <a:gd name="connsiteY10" fmla="*/ 545698 h 1205550"/>
                <a:gd name="connsiteX11" fmla="*/ 833753 w 862413"/>
                <a:gd name="connsiteY11" fmla="*/ 241243 h 1205550"/>
                <a:gd name="connsiteX12" fmla="*/ 670102 w 862413"/>
                <a:gd name="connsiteY12" fmla="*/ 754184 h 1205550"/>
                <a:gd name="connsiteX13" fmla="*/ 507826 w 862413"/>
                <a:gd name="connsiteY13" fmla="*/ 990342 h 1205550"/>
                <a:gd name="connsiteX14" fmla="*/ 492849 w 862413"/>
                <a:gd name="connsiteY14" fmla="*/ 1205550 h 1205550"/>
                <a:gd name="connsiteX0" fmla="*/ 37621 w 862413"/>
                <a:gd name="connsiteY0" fmla="*/ 1153698 h 1205479"/>
                <a:gd name="connsiteX1" fmla="*/ 37621 w 862413"/>
                <a:gd name="connsiteY1" fmla="*/ 932025 h 1205479"/>
                <a:gd name="connsiteX2" fmla="*/ 1979 w 862413"/>
                <a:gd name="connsiteY2" fmla="*/ 708651 h 1205479"/>
                <a:gd name="connsiteX3" fmla="*/ 105827 w 862413"/>
                <a:gd name="connsiteY3" fmla="*/ 454729 h 1205479"/>
                <a:gd name="connsiteX4" fmla="*/ 102423 w 862413"/>
                <a:gd name="connsiteY4" fmla="*/ 64575 h 1205479"/>
                <a:gd name="connsiteX5" fmla="*/ 237469 w 862413"/>
                <a:gd name="connsiteY5" fmla="*/ 49469 h 1205479"/>
                <a:gd name="connsiteX6" fmla="*/ 275780 w 862413"/>
                <a:gd name="connsiteY6" fmla="*/ 401781 h 1205479"/>
                <a:gd name="connsiteX7" fmla="*/ 435312 w 862413"/>
                <a:gd name="connsiteY7" fmla="*/ 245 h 1205479"/>
                <a:gd name="connsiteX8" fmla="*/ 447831 w 862413"/>
                <a:gd name="connsiteY8" fmla="*/ 448383 h 1205479"/>
                <a:gd name="connsiteX9" fmla="*/ 684775 w 862413"/>
                <a:gd name="connsiteY9" fmla="*/ 89604 h 1205479"/>
                <a:gd name="connsiteX10" fmla="*/ 598301 w 862413"/>
                <a:gd name="connsiteY10" fmla="*/ 545627 h 1205479"/>
                <a:gd name="connsiteX11" fmla="*/ 833753 w 862413"/>
                <a:gd name="connsiteY11" fmla="*/ 241172 h 1205479"/>
                <a:gd name="connsiteX12" fmla="*/ 670102 w 862413"/>
                <a:gd name="connsiteY12" fmla="*/ 754113 h 1205479"/>
                <a:gd name="connsiteX13" fmla="*/ 507826 w 862413"/>
                <a:gd name="connsiteY13" fmla="*/ 990271 h 1205479"/>
                <a:gd name="connsiteX14" fmla="*/ 492849 w 862413"/>
                <a:gd name="connsiteY14" fmla="*/ 1205479 h 1205479"/>
                <a:gd name="connsiteX0" fmla="*/ 37621 w 862413"/>
                <a:gd name="connsiteY0" fmla="*/ 1153683 h 1205464"/>
                <a:gd name="connsiteX1" fmla="*/ 37621 w 862413"/>
                <a:gd name="connsiteY1" fmla="*/ 932010 h 1205464"/>
                <a:gd name="connsiteX2" fmla="*/ 1979 w 862413"/>
                <a:gd name="connsiteY2" fmla="*/ 708636 h 1205464"/>
                <a:gd name="connsiteX3" fmla="*/ 105827 w 862413"/>
                <a:gd name="connsiteY3" fmla="*/ 454714 h 1205464"/>
                <a:gd name="connsiteX4" fmla="*/ 102423 w 862413"/>
                <a:gd name="connsiteY4" fmla="*/ 64560 h 1205464"/>
                <a:gd name="connsiteX5" fmla="*/ 237469 w 862413"/>
                <a:gd name="connsiteY5" fmla="*/ 49454 h 1205464"/>
                <a:gd name="connsiteX6" fmla="*/ 285859 w 862413"/>
                <a:gd name="connsiteY6" fmla="*/ 427694 h 1205464"/>
                <a:gd name="connsiteX7" fmla="*/ 435312 w 862413"/>
                <a:gd name="connsiteY7" fmla="*/ 230 h 1205464"/>
                <a:gd name="connsiteX8" fmla="*/ 447831 w 862413"/>
                <a:gd name="connsiteY8" fmla="*/ 448368 h 1205464"/>
                <a:gd name="connsiteX9" fmla="*/ 684775 w 862413"/>
                <a:gd name="connsiteY9" fmla="*/ 89589 h 1205464"/>
                <a:gd name="connsiteX10" fmla="*/ 598301 w 862413"/>
                <a:gd name="connsiteY10" fmla="*/ 545612 h 1205464"/>
                <a:gd name="connsiteX11" fmla="*/ 833753 w 862413"/>
                <a:gd name="connsiteY11" fmla="*/ 241157 h 1205464"/>
                <a:gd name="connsiteX12" fmla="*/ 670102 w 862413"/>
                <a:gd name="connsiteY12" fmla="*/ 754098 h 1205464"/>
                <a:gd name="connsiteX13" fmla="*/ 507826 w 862413"/>
                <a:gd name="connsiteY13" fmla="*/ 990256 h 1205464"/>
                <a:gd name="connsiteX14" fmla="*/ 492849 w 862413"/>
                <a:gd name="connsiteY14" fmla="*/ 1205464 h 1205464"/>
                <a:gd name="connsiteX0" fmla="*/ 37621 w 862413"/>
                <a:gd name="connsiteY0" fmla="*/ 1153677 h 1205458"/>
                <a:gd name="connsiteX1" fmla="*/ 37621 w 862413"/>
                <a:gd name="connsiteY1" fmla="*/ 932004 h 1205458"/>
                <a:gd name="connsiteX2" fmla="*/ 1979 w 862413"/>
                <a:gd name="connsiteY2" fmla="*/ 708630 h 1205458"/>
                <a:gd name="connsiteX3" fmla="*/ 105827 w 862413"/>
                <a:gd name="connsiteY3" fmla="*/ 454708 h 1205458"/>
                <a:gd name="connsiteX4" fmla="*/ 102423 w 862413"/>
                <a:gd name="connsiteY4" fmla="*/ 64554 h 1205458"/>
                <a:gd name="connsiteX5" fmla="*/ 237469 w 862413"/>
                <a:gd name="connsiteY5" fmla="*/ 49448 h 1205458"/>
                <a:gd name="connsiteX6" fmla="*/ 290898 w 862413"/>
                <a:gd name="connsiteY6" fmla="*/ 440652 h 1205458"/>
                <a:gd name="connsiteX7" fmla="*/ 435312 w 862413"/>
                <a:gd name="connsiteY7" fmla="*/ 224 h 1205458"/>
                <a:gd name="connsiteX8" fmla="*/ 447831 w 862413"/>
                <a:gd name="connsiteY8" fmla="*/ 448362 h 1205458"/>
                <a:gd name="connsiteX9" fmla="*/ 684775 w 862413"/>
                <a:gd name="connsiteY9" fmla="*/ 89583 h 1205458"/>
                <a:gd name="connsiteX10" fmla="*/ 598301 w 862413"/>
                <a:gd name="connsiteY10" fmla="*/ 545606 h 1205458"/>
                <a:gd name="connsiteX11" fmla="*/ 833753 w 862413"/>
                <a:gd name="connsiteY11" fmla="*/ 241151 h 1205458"/>
                <a:gd name="connsiteX12" fmla="*/ 670102 w 862413"/>
                <a:gd name="connsiteY12" fmla="*/ 754092 h 1205458"/>
                <a:gd name="connsiteX13" fmla="*/ 507826 w 862413"/>
                <a:gd name="connsiteY13" fmla="*/ 990250 h 1205458"/>
                <a:gd name="connsiteX14" fmla="*/ 492849 w 862413"/>
                <a:gd name="connsiteY14" fmla="*/ 1205458 h 1205458"/>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85859 w 862413"/>
                <a:gd name="connsiteY6" fmla="*/ 427692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2413" h="1205463">
                  <a:moveTo>
                    <a:pt x="37621" y="1153682"/>
                  </a:moveTo>
                  <a:cubicBezTo>
                    <a:pt x="50727" y="1022002"/>
                    <a:pt x="43561" y="1006183"/>
                    <a:pt x="37621" y="932009"/>
                  </a:cubicBezTo>
                  <a:cubicBezTo>
                    <a:pt x="31681" y="857835"/>
                    <a:pt x="-9389" y="788184"/>
                    <a:pt x="1979" y="708635"/>
                  </a:cubicBezTo>
                  <a:cubicBezTo>
                    <a:pt x="13347" y="629086"/>
                    <a:pt x="10499" y="557379"/>
                    <a:pt x="105827" y="454713"/>
                  </a:cubicBezTo>
                  <a:cubicBezTo>
                    <a:pt x="133409" y="290235"/>
                    <a:pt x="80483" y="132102"/>
                    <a:pt x="102423" y="64559"/>
                  </a:cubicBezTo>
                  <a:cubicBezTo>
                    <a:pt x="124363" y="-2984"/>
                    <a:pt x="206896" y="-11069"/>
                    <a:pt x="237469" y="49453"/>
                  </a:cubicBezTo>
                  <a:cubicBezTo>
                    <a:pt x="268042" y="109975"/>
                    <a:pt x="252885" y="435896"/>
                    <a:pt x="285859" y="427692"/>
                  </a:cubicBezTo>
                  <a:cubicBezTo>
                    <a:pt x="318833" y="419488"/>
                    <a:pt x="329682" y="-11359"/>
                    <a:pt x="435312" y="229"/>
                  </a:cubicBezTo>
                  <a:cubicBezTo>
                    <a:pt x="602727" y="36531"/>
                    <a:pt x="466817" y="293229"/>
                    <a:pt x="447831" y="448367"/>
                  </a:cubicBezTo>
                  <a:cubicBezTo>
                    <a:pt x="522374" y="352910"/>
                    <a:pt x="559196" y="44828"/>
                    <a:pt x="684775" y="89588"/>
                  </a:cubicBezTo>
                  <a:cubicBezTo>
                    <a:pt x="810354" y="134348"/>
                    <a:pt x="595243" y="456072"/>
                    <a:pt x="598301" y="545611"/>
                  </a:cubicBezTo>
                  <a:cubicBezTo>
                    <a:pt x="700884" y="411216"/>
                    <a:pt x="728479" y="200187"/>
                    <a:pt x="833753" y="241156"/>
                  </a:cubicBezTo>
                  <a:cubicBezTo>
                    <a:pt x="939027" y="282125"/>
                    <a:pt x="724423" y="629247"/>
                    <a:pt x="670102" y="754097"/>
                  </a:cubicBezTo>
                  <a:cubicBezTo>
                    <a:pt x="615781" y="878947"/>
                    <a:pt x="550846" y="932652"/>
                    <a:pt x="507826" y="990255"/>
                  </a:cubicBezTo>
                  <a:cubicBezTo>
                    <a:pt x="477247" y="1072740"/>
                    <a:pt x="508452" y="1089653"/>
                    <a:pt x="492849" y="1205463"/>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8" name="任意多边形 304">
              <a:extLst>
                <a:ext uri="{FF2B5EF4-FFF2-40B4-BE49-F238E27FC236}">
                  <a16:creationId xmlns:a16="http://schemas.microsoft.com/office/drawing/2014/main" id="{016FBF18-5F86-4117-84BF-9A0FBB0913E5}"/>
                </a:ext>
              </a:extLst>
            </p:cNvPr>
            <p:cNvSpPr/>
            <p:nvPr/>
          </p:nvSpPr>
          <p:spPr>
            <a:xfrm>
              <a:off x="8036148" y="4131016"/>
              <a:ext cx="183807" cy="209595"/>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53" name="内容占位符 35">
            <a:extLst>
              <a:ext uri="{FF2B5EF4-FFF2-40B4-BE49-F238E27FC236}">
                <a16:creationId xmlns:a16="http://schemas.microsoft.com/office/drawing/2014/main" id="{51186517-B1F4-4DD3-B8D3-CD36DA06F5BE}"/>
              </a:ext>
            </a:extLst>
          </p:cNvPr>
          <p:cNvSpPr>
            <a:spLocks noGrp="1"/>
          </p:cNvSpPr>
          <p:nvPr>
            <p:ph sz="quarter" idx="18"/>
          </p:nvPr>
        </p:nvSpPr>
        <p:spPr>
          <a:xfrm>
            <a:off x="220343"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4" name="内容占位符 47">
            <a:extLst>
              <a:ext uri="{FF2B5EF4-FFF2-40B4-BE49-F238E27FC236}">
                <a16:creationId xmlns:a16="http://schemas.microsoft.com/office/drawing/2014/main" id="{8C9496C0-86DE-4314-BE80-AD4067E2C217}"/>
              </a:ext>
            </a:extLst>
          </p:cNvPr>
          <p:cNvSpPr>
            <a:spLocks noGrp="1"/>
          </p:cNvSpPr>
          <p:nvPr>
            <p:ph sz="quarter" idx="22"/>
          </p:nvPr>
        </p:nvSpPr>
        <p:spPr>
          <a:xfrm>
            <a:off x="494294"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5" name="内容占位符 35">
            <a:extLst>
              <a:ext uri="{FF2B5EF4-FFF2-40B4-BE49-F238E27FC236}">
                <a16:creationId xmlns:a16="http://schemas.microsoft.com/office/drawing/2014/main" id="{6B4D251E-C17E-4B63-8F8D-E69DDFB30332}"/>
              </a:ext>
            </a:extLst>
          </p:cNvPr>
          <p:cNvSpPr>
            <a:spLocks noGrp="1"/>
          </p:cNvSpPr>
          <p:nvPr>
            <p:ph sz="quarter" idx="23"/>
          </p:nvPr>
        </p:nvSpPr>
        <p:spPr>
          <a:xfrm>
            <a:off x="3083471"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6" name="内容占位符 47">
            <a:extLst>
              <a:ext uri="{FF2B5EF4-FFF2-40B4-BE49-F238E27FC236}">
                <a16:creationId xmlns:a16="http://schemas.microsoft.com/office/drawing/2014/main" id="{E481C9D2-69FE-41E4-8F19-68DBBC92BB80}"/>
              </a:ext>
            </a:extLst>
          </p:cNvPr>
          <p:cNvSpPr>
            <a:spLocks noGrp="1"/>
          </p:cNvSpPr>
          <p:nvPr>
            <p:ph sz="quarter" idx="24"/>
          </p:nvPr>
        </p:nvSpPr>
        <p:spPr>
          <a:xfrm>
            <a:off x="3357422"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7" name="内容占位符 35">
            <a:extLst>
              <a:ext uri="{FF2B5EF4-FFF2-40B4-BE49-F238E27FC236}">
                <a16:creationId xmlns:a16="http://schemas.microsoft.com/office/drawing/2014/main" id="{92CA5F0F-1C90-49B2-909E-1BFAE7B7F9EE}"/>
              </a:ext>
            </a:extLst>
          </p:cNvPr>
          <p:cNvSpPr>
            <a:spLocks noGrp="1"/>
          </p:cNvSpPr>
          <p:nvPr>
            <p:ph sz="quarter" idx="25"/>
          </p:nvPr>
        </p:nvSpPr>
        <p:spPr>
          <a:xfrm>
            <a:off x="5967987"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8" name="内容占位符 47">
            <a:extLst>
              <a:ext uri="{FF2B5EF4-FFF2-40B4-BE49-F238E27FC236}">
                <a16:creationId xmlns:a16="http://schemas.microsoft.com/office/drawing/2014/main" id="{3C31035F-0AAF-4B26-9713-6483C6E982C3}"/>
              </a:ext>
            </a:extLst>
          </p:cNvPr>
          <p:cNvSpPr>
            <a:spLocks noGrp="1"/>
          </p:cNvSpPr>
          <p:nvPr>
            <p:ph sz="quarter" idx="26"/>
          </p:nvPr>
        </p:nvSpPr>
        <p:spPr>
          <a:xfrm>
            <a:off x="6241938"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9" name="内容占位符 35">
            <a:extLst>
              <a:ext uri="{FF2B5EF4-FFF2-40B4-BE49-F238E27FC236}">
                <a16:creationId xmlns:a16="http://schemas.microsoft.com/office/drawing/2014/main" id="{08B730BE-48DA-40EB-83A6-B7E78B5DDBCA}"/>
              </a:ext>
            </a:extLst>
          </p:cNvPr>
          <p:cNvSpPr>
            <a:spLocks noGrp="1"/>
          </p:cNvSpPr>
          <p:nvPr>
            <p:ph sz="quarter" idx="27"/>
          </p:nvPr>
        </p:nvSpPr>
        <p:spPr>
          <a:xfrm>
            <a:off x="8885635"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60" name="内容占位符 47">
            <a:extLst>
              <a:ext uri="{FF2B5EF4-FFF2-40B4-BE49-F238E27FC236}">
                <a16:creationId xmlns:a16="http://schemas.microsoft.com/office/drawing/2014/main" id="{CA98A10E-D12F-49FC-8D13-98A766ACAE7F}"/>
              </a:ext>
            </a:extLst>
          </p:cNvPr>
          <p:cNvSpPr>
            <a:spLocks noGrp="1"/>
          </p:cNvSpPr>
          <p:nvPr>
            <p:ph sz="quarter" idx="28"/>
          </p:nvPr>
        </p:nvSpPr>
        <p:spPr>
          <a:xfrm>
            <a:off x="9159586"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3" name="标题 1">
            <a:extLst>
              <a:ext uri="{FF2B5EF4-FFF2-40B4-BE49-F238E27FC236}">
                <a16:creationId xmlns:a16="http://schemas.microsoft.com/office/drawing/2014/main" id="{891EA468-41CB-4AB3-9E99-01F6F7EBD243}"/>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44" name="灯片编号占位符 3">
            <a:extLst>
              <a:ext uri="{FF2B5EF4-FFF2-40B4-BE49-F238E27FC236}">
                <a16:creationId xmlns:a16="http://schemas.microsoft.com/office/drawing/2014/main" id="{446FEB9B-F8A8-4667-9D2B-F07ABE310A6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594144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流程步骤">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6E6482C-D38C-43C6-9A25-F87574CACF0F}"/>
              </a:ext>
            </a:extLst>
          </p:cNvPr>
          <p:cNvGrpSpPr/>
          <p:nvPr userDrawn="1"/>
        </p:nvGrpSpPr>
        <p:grpSpPr>
          <a:xfrm>
            <a:off x="4002821" y="1047597"/>
            <a:ext cx="4186359" cy="163210"/>
            <a:chOff x="3165003" y="4030582"/>
            <a:chExt cx="5853910" cy="276264"/>
          </a:xfrm>
        </p:grpSpPr>
        <p:sp>
          <p:nvSpPr>
            <p:cNvPr id="8" name="任意多边形 29">
              <a:extLst>
                <a:ext uri="{FF2B5EF4-FFF2-40B4-BE49-F238E27FC236}">
                  <a16:creationId xmlns:a16="http://schemas.microsoft.com/office/drawing/2014/main" id="{ACD3DE4D-549E-415A-BF90-9017913E9000}"/>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30">
              <a:extLst>
                <a:ext uri="{FF2B5EF4-FFF2-40B4-BE49-F238E27FC236}">
                  <a16:creationId xmlns:a16="http://schemas.microsoft.com/office/drawing/2014/main" id="{C42F5847-1E7F-4EB4-9FE6-20485E45EFA2}"/>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9" name="右箭头 5">
            <a:extLst>
              <a:ext uri="{FF2B5EF4-FFF2-40B4-BE49-F238E27FC236}">
                <a16:creationId xmlns:a16="http://schemas.microsoft.com/office/drawing/2014/main" id="{DF49368E-AA96-4518-B739-A2EFC372F023}"/>
              </a:ext>
            </a:extLst>
          </p:cNvPr>
          <p:cNvSpPr/>
          <p:nvPr/>
        </p:nvSpPr>
        <p:spPr>
          <a:xfrm>
            <a:off x="812212"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2" name="椭圆 13">
            <a:extLst>
              <a:ext uri="{FF2B5EF4-FFF2-40B4-BE49-F238E27FC236}">
                <a16:creationId xmlns:a16="http://schemas.microsoft.com/office/drawing/2014/main" id="{2BBCE563-5944-484E-97AC-F264F37A8717}"/>
              </a:ext>
            </a:extLst>
          </p:cNvPr>
          <p:cNvSpPr/>
          <p:nvPr/>
        </p:nvSpPr>
        <p:spPr>
          <a:xfrm>
            <a:off x="413757"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43" name="文本框 42">
            <a:extLst>
              <a:ext uri="{FF2B5EF4-FFF2-40B4-BE49-F238E27FC236}">
                <a16:creationId xmlns:a16="http://schemas.microsoft.com/office/drawing/2014/main" id="{96F216DB-1CB4-4F1E-AA5B-4A3A50B8EC98}"/>
              </a:ext>
            </a:extLst>
          </p:cNvPr>
          <p:cNvSpPr txBox="1"/>
          <p:nvPr/>
        </p:nvSpPr>
        <p:spPr>
          <a:xfrm>
            <a:off x="392023"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1</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34" name="右箭头 5">
            <a:extLst>
              <a:ext uri="{FF2B5EF4-FFF2-40B4-BE49-F238E27FC236}">
                <a16:creationId xmlns:a16="http://schemas.microsoft.com/office/drawing/2014/main" id="{BCD9A45C-0797-408B-A51C-D7B36D45DDC1}"/>
              </a:ext>
            </a:extLst>
          </p:cNvPr>
          <p:cNvSpPr/>
          <p:nvPr/>
        </p:nvSpPr>
        <p:spPr>
          <a:xfrm>
            <a:off x="3188610"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7" name="椭圆 13">
            <a:extLst>
              <a:ext uri="{FF2B5EF4-FFF2-40B4-BE49-F238E27FC236}">
                <a16:creationId xmlns:a16="http://schemas.microsoft.com/office/drawing/2014/main" id="{8AA9B33A-BAA6-4FC3-87B3-19E97598A18B}"/>
              </a:ext>
            </a:extLst>
          </p:cNvPr>
          <p:cNvSpPr/>
          <p:nvPr/>
        </p:nvSpPr>
        <p:spPr>
          <a:xfrm>
            <a:off x="2778586"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38" name="文本框 37">
            <a:extLst>
              <a:ext uri="{FF2B5EF4-FFF2-40B4-BE49-F238E27FC236}">
                <a16:creationId xmlns:a16="http://schemas.microsoft.com/office/drawing/2014/main" id="{B49D4109-0FA2-46C1-B339-E2C04D0B628E}"/>
              </a:ext>
            </a:extLst>
          </p:cNvPr>
          <p:cNvSpPr txBox="1"/>
          <p:nvPr/>
        </p:nvSpPr>
        <p:spPr>
          <a:xfrm>
            <a:off x="2756852"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2</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29" name="右箭头 5">
            <a:extLst>
              <a:ext uri="{FF2B5EF4-FFF2-40B4-BE49-F238E27FC236}">
                <a16:creationId xmlns:a16="http://schemas.microsoft.com/office/drawing/2014/main" id="{188DBEAD-5EAA-45BC-9E38-BDE2240ACBB3}"/>
              </a:ext>
            </a:extLst>
          </p:cNvPr>
          <p:cNvSpPr/>
          <p:nvPr/>
        </p:nvSpPr>
        <p:spPr>
          <a:xfrm>
            <a:off x="5565008"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椭圆 13">
            <a:extLst>
              <a:ext uri="{FF2B5EF4-FFF2-40B4-BE49-F238E27FC236}">
                <a16:creationId xmlns:a16="http://schemas.microsoft.com/office/drawing/2014/main" id="{60B3D6F8-57BC-4922-B61C-177C41018639}"/>
              </a:ext>
            </a:extLst>
          </p:cNvPr>
          <p:cNvSpPr/>
          <p:nvPr/>
        </p:nvSpPr>
        <p:spPr>
          <a:xfrm>
            <a:off x="5178120"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33" name="文本框 32">
            <a:extLst>
              <a:ext uri="{FF2B5EF4-FFF2-40B4-BE49-F238E27FC236}">
                <a16:creationId xmlns:a16="http://schemas.microsoft.com/office/drawing/2014/main" id="{CA47F1AF-90B7-438F-BA96-B922E08EF592}"/>
              </a:ext>
            </a:extLst>
          </p:cNvPr>
          <p:cNvSpPr txBox="1"/>
          <p:nvPr/>
        </p:nvSpPr>
        <p:spPr>
          <a:xfrm>
            <a:off x="5156386"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3</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24" name="右箭头 5">
            <a:extLst>
              <a:ext uri="{FF2B5EF4-FFF2-40B4-BE49-F238E27FC236}">
                <a16:creationId xmlns:a16="http://schemas.microsoft.com/office/drawing/2014/main" id="{114942FD-F501-45DF-B885-F1F6BB067C30}"/>
              </a:ext>
            </a:extLst>
          </p:cNvPr>
          <p:cNvSpPr/>
          <p:nvPr/>
        </p:nvSpPr>
        <p:spPr>
          <a:xfrm>
            <a:off x="7941405"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7" name="椭圆 13">
            <a:extLst>
              <a:ext uri="{FF2B5EF4-FFF2-40B4-BE49-F238E27FC236}">
                <a16:creationId xmlns:a16="http://schemas.microsoft.com/office/drawing/2014/main" id="{72AA0766-0A25-490C-87D1-B259C704DC10}"/>
              </a:ext>
            </a:extLst>
          </p:cNvPr>
          <p:cNvSpPr/>
          <p:nvPr/>
        </p:nvSpPr>
        <p:spPr>
          <a:xfrm>
            <a:off x="7542950"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28" name="文本框 27">
            <a:extLst>
              <a:ext uri="{FF2B5EF4-FFF2-40B4-BE49-F238E27FC236}">
                <a16:creationId xmlns:a16="http://schemas.microsoft.com/office/drawing/2014/main" id="{BA6EF14F-B7F1-4C41-BC7D-C6240197693D}"/>
              </a:ext>
            </a:extLst>
          </p:cNvPr>
          <p:cNvSpPr txBox="1"/>
          <p:nvPr/>
        </p:nvSpPr>
        <p:spPr>
          <a:xfrm>
            <a:off x="7521216"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4</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18" name="矩形 11">
            <a:extLst>
              <a:ext uri="{FF2B5EF4-FFF2-40B4-BE49-F238E27FC236}">
                <a16:creationId xmlns:a16="http://schemas.microsoft.com/office/drawing/2014/main" id="{BE9D038F-29A2-483F-BEC3-22D83135CECE}"/>
              </a:ext>
            </a:extLst>
          </p:cNvPr>
          <p:cNvSpPr/>
          <p:nvPr/>
        </p:nvSpPr>
        <p:spPr>
          <a:xfrm rot="18624574">
            <a:off x="10464400" y="2310354"/>
            <a:ext cx="1096076" cy="1180878"/>
          </a:xfrm>
          <a:custGeom>
            <a:avLst/>
            <a:gdLst>
              <a:gd name="connsiteX0" fmla="*/ 0 w 2266950"/>
              <a:gd name="connsiteY0" fmla="*/ 0 h 2266950"/>
              <a:gd name="connsiteX1" fmla="*/ 2266950 w 2266950"/>
              <a:gd name="connsiteY1" fmla="*/ 0 h 2266950"/>
              <a:gd name="connsiteX2" fmla="*/ 2266950 w 2266950"/>
              <a:gd name="connsiteY2" fmla="*/ 2266950 h 2266950"/>
              <a:gd name="connsiteX3" fmla="*/ 0 w 2266950"/>
              <a:gd name="connsiteY3" fmla="*/ 2266950 h 2266950"/>
              <a:gd name="connsiteX4" fmla="*/ 0 w 2266950"/>
              <a:gd name="connsiteY4" fmla="*/ 0 h 2266950"/>
              <a:gd name="connsiteX0" fmla="*/ 0 w 2266950"/>
              <a:gd name="connsiteY0" fmla="*/ 0 h 2266950"/>
              <a:gd name="connsiteX1" fmla="*/ 2266950 w 2266950"/>
              <a:gd name="connsiteY1" fmla="*/ 0 h 2266950"/>
              <a:gd name="connsiteX2" fmla="*/ 2266950 w 2266950"/>
              <a:gd name="connsiteY2" fmla="*/ 2266950 h 2266950"/>
              <a:gd name="connsiteX3" fmla="*/ 0 w 2266950"/>
              <a:gd name="connsiteY3" fmla="*/ 2266950 h 2266950"/>
              <a:gd name="connsiteX4" fmla="*/ 91440 w 2266950"/>
              <a:gd name="connsiteY4" fmla="*/ 91440 h 2266950"/>
              <a:gd name="connsiteX0" fmla="*/ 137160 w 2404110"/>
              <a:gd name="connsiteY0" fmla="*/ 0 h 2266950"/>
              <a:gd name="connsiteX1" fmla="*/ 2404110 w 2404110"/>
              <a:gd name="connsiteY1" fmla="*/ 0 h 2266950"/>
              <a:gd name="connsiteX2" fmla="*/ 2404110 w 2404110"/>
              <a:gd name="connsiteY2" fmla="*/ 2266950 h 2266950"/>
              <a:gd name="connsiteX3" fmla="*/ 137160 w 2404110"/>
              <a:gd name="connsiteY3" fmla="*/ 2266950 h 2266950"/>
              <a:gd name="connsiteX4" fmla="*/ 0 w 2404110"/>
              <a:gd name="connsiteY4" fmla="*/ 167640 h 2266950"/>
              <a:gd name="connsiteX0" fmla="*/ 137160 w 2687478"/>
              <a:gd name="connsiteY0" fmla="*/ 167922 h 2434872"/>
              <a:gd name="connsiteX1" fmla="*/ 2404110 w 2687478"/>
              <a:gd name="connsiteY1" fmla="*/ 167922 h 2434872"/>
              <a:gd name="connsiteX2" fmla="*/ 2404110 w 2687478"/>
              <a:gd name="connsiteY2" fmla="*/ 2434872 h 2434872"/>
              <a:gd name="connsiteX3" fmla="*/ 137160 w 2687478"/>
              <a:gd name="connsiteY3" fmla="*/ 2434872 h 2434872"/>
              <a:gd name="connsiteX4" fmla="*/ 0 w 2687478"/>
              <a:gd name="connsiteY4" fmla="*/ 335562 h 2434872"/>
              <a:gd name="connsiteX0" fmla="*/ 137160 w 2687478"/>
              <a:gd name="connsiteY0" fmla="*/ 167922 h 2434872"/>
              <a:gd name="connsiteX1" fmla="*/ 2404110 w 2687478"/>
              <a:gd name="connsiteY1" fmla="*/ 167922 h 2434872"/>
              <a:gd name="connsiteX2" fmla="*/ 2404110 w 2687478"/>
              <a:gd name="connsiteY2" fmla="*/ 2434872 h 2434872"/>
              <a:gd name="connsiteX3" fmla="*/ 137160 w 2687478"/>
              <a:gd name="connsiteY3" fmla="*/ 2434872 h 2434872"/>
              <a:gd name="connsiteX4" fmla="*/ 0 w 2687478"/>
              <a:gd name="connsiteY4" fmla="*/ 335562 h 2434872"/>
              <a:gd name="connsiteX0" fmla="*/ 375504 w 2925822"/>
              <a:gd name="connsiteY0" fmla="*/ 167922 h 2434872"/>
              <a:gd name="connsiteX1" fmla="*/ 2642454 w 2925822"/>
              <a:gd name="connsiteY1" fmla="*/ 167922 h 2434872"/>
              <a:gd name="connsiteX2" fmla="*/ 2642454 w 2925822"/>
              <a:gd name="connsiteY2" fmla="*/ 2434872 h 2434872"/>
              <a:gd name="connsiteX3" fmla="*/ 375504 w 2925822"/>
              <a:gd name="connsiteY3" fmla="*/ 2434872 h 2434872"/>
              <a:gd name="connsiteX4" fmla="*/ 238344 w 2925822"/>
              <a:gd name="connsiteY4" fmla="*/ 335562 h 2434872"/>
              <a:gd name="connsiteX0" fmla="*/ 375504 w 3078728"/>
              <a:gd name="connsiteY0" fmla="*/ 167922 h 2434872"/>
              <a:gd name="connsiteX1" fmla="*/ 2642454 w 3078728"/>
              <a:gd name="connsiteY1" fmla="*/ 167922 h 2434872"/>
              <a:gd name="connsiteX2" fmla="*/ 2642454 w 3078728"/>
              <a:gd name="connsiteY2" fmla="*/ 2434872 h 2434872"/>
              <a:gd name="connsiteX3" fmla="*/ 375504 w 3078728"/>
              <a:gd name="connsiteY3" fmla="*/ 2434872 h 2434872"/>
              <a:gd name="connsiteX4" fmla="*/ 238344 w 3078728"/>
              <a:gd name="connsiteY4" fmla="*/ 335562 h 2434872"/>
              <a:gd name="connsiteX0" fmla="*/ 375504 w 3038751"/>
              <a:gd name="connsiteY0" fmla="*/ 167922 h 2578805"/>
              <a:gd name="connsiteX1" fmla="*/ 2642454 w 3038751"/>
              <a:gd name="connsiteY1" fmla="*/ 167922 h 2578805"/>
              <a:gd name="connsiteX2" fmla="*/ 2642454 w 3038751"/>
              <a:gd name="connsiteY2" fmla="*/ 2434872 h 2578805"/>
              <a:gd name="connsiteX3" fmla="*/ 375504 w 3038751"/>
              <a:gd name="connsiteY3" fmla="*/ 2434872 h 2578805"/>
              <a:gd name="connsiteX4" fmla="*/ 238344 w 3038751"/>
              <a:gd name="connsiteY4" fmla="*/ 335562 h 2578805"/>
              <a:gd name="connsiteX0" fmla="*/ 375504 w 2871145"/>
              <a:gd name="connsiteY0" fmla="*/ 167922 h 2671938"/>
              <a:gd name="connsiteX1" fmla="*/ 2642454 w 2871145"/>
              <a:gd name="connsiteY1" fmla="*/ 167922 h 2671938"/>
              <a:gd name="connsiteX2" fmla="*/ 2642454 w 2871145"/>
              <a:gd name="connsiteY2" fmla="*/ 2434872 h 2671938"/>
              <a:gd name="connsiteX3" fmla="*/ 375504 w 2871145"/>
              <a:gd name="connsiteY3" fmla="*/ 2434872 h 2671938"/>
              <a:gd name="connsiteX4" fmla="*/ 238344 w 2871145"/>
              <a:gd name="connsiteY4" fmla="*/ 335562 h 2671938"/>
              <a:gd name="connsiteX0" fmla="*/ 375504 w 2789593"/>
              <a:gd name="connsiteY0" fmla="*/ 142523 h 2646539"/>
              <a:gd name="connsiteX1" fmla="*/ 2642454 w 2789593"/>
              <a:gd name="connsiteY1" fmla="*/ 142523 h 2646539"/>
              <a:gd name="connsiteX2" fmla="*/ 2642454 w 2789593"/>
              <a:gd name="connsiteY2" fmla="*/ 2409473 h 2646539"/>
              <a:gd name="connsiteX3" fmla="*/ 375504 w 2789593"/>
              <a:gd name="connsiteY3" fmla="*/ 2409473 h 2646539"/>
              <a:gd name="connsiteX4" fmla="*/ 238344 w 2789593"/>
              <a:gd name="connsiteY4" fmla="*/ 310163 h 2646539"/>
              <a:gd name="connsiteX0" fmla="*/ 350089 w 2826175"/>
              <a:gd name="connsiteY0" fmla="*/ 142523 h 2691841"/>
              <a:gd name="connsiteX1" fmla="*/ 2617039 w 2826175"/>
              <a:gd name="connsiteY1" fmla="*/ 142523 h 2691841"/>
              <a:gd name="connsiteX2" fmla="*/ 2617039 w 2826175"/>
              <a:gd name="connsiteY2" fmla="*/ 2409473 h 2691841"/>
              <a:gd name="connsiteX3" fmla="*/ 388189 w 2826175"/>
              <a:gd name="connsiteY3" fmla="*/ 2657123 h 2691841"/>
              <a:gd name="connsiteX4" fmla="*/ 212929 w 2826175"/>
              <a:gd name="connsiteY4" fmla="*/ 310163 h 2691841"/>
              <a:gd name="connsiteX0" fmla="*/ 374937 w 2851023"/>
              <a:gd name="connsiteY0" fmla="*/ 142523 h 2731850"/>
              <a:gd name="connsiteX1" fmla="*/ 2641887 w 2851023"/>
              <a:gd name="connsiteY1" fmla="*/ 142523 h 2731850"/>
              <a:gd name="connsiteX2" fmla="*/ 2641887 w 2851023"/>
              <a:gd name="connsiteY2" fmla="*/ 2409473 h 2731850"/>
              <a:gd name="connsiteX3" fmla="*/ 413037 w 2851023"/>
              <a:gd name="connsiteY3" fmla="*/ 2657123 h 2731850"/>
              <a:gd name="connsiteX4" fmla="*/ 237777 w 2851023"/>
              <a:gd name="connsiteY4" fmla="*/ 310163 h 2731850"/>
              <a:gd name="connsiteX0" fmla="*/ 374937 w 2851023"/>
              <a:gd name="connsiteY0" fmla="*/ 194704 h 2784031"/>
              <a:gd name="connsiteX1" fmla="*/ 2641887 w 2851023"/>
              <a:gd name="connsiteY1" fmla="*/ 194704 h 2784031"/>
              <a:gd name="connsiteX2" fmla="*/ 2641887 w 2851023"/>
              <a:gd name="connsiteY2" fmla="*/ 2461654 h 2784031"/>
              <a:gd name="connsiteX3" fmla="*/ 413037 w 2851023"/>
              <a:gd name="connsiteY3" fmla="*/ 2709304 h 2784031"/>
              <a:gd name="connsiteX4" fmla="*/ 237777 w 2851023"/>
              <a:gd name="connsiteY4" fmla="*/ 362344 h 2784031"/>
              <a:gd name="connsiteX0" fmla="*/ 201610 w 2760364"/>
              <a:gd name="connsiteY0" fmla="*/ 222656 h 2946166"/>
              <a:gd name="connsiteX1" fmla="*/ 2468560 w 2760364"/>
              <a:gd name="connsiteY1" fmla="*/ 222656 h 2946166"/>
              <a:gd name="connsiteX2" fmla="*/ 2487610 w 2760364"/>
              <a:gd name="connsiteY2" fmla="*/ 2546756 h 2946166"/>
              <a:gd name="connsiteX3" fmla="*/ 239710 w 2760364"/>
              <a:gd name="connsiteY3" fmla="*/ 2737256 h 2946166"/>
              <a:gd name="connsiteX4" fmla="*/ 64450 w 2760364"/>
              <a:gd name="connsiteY4" fmla="*/ 390296 h 2946166"/>
              <a:gd name="connsiteX0" fmla="*/ 201610 w 2797663"/>
              <a:gd name="connsiteY0" fmla="*/ 222656 h 2906903"/>
              <a:gd name="connsiteX1" fmla="*/ 2468560 w 2797663"/>
              <a:gd name="connsiteY1" fmla="*/ 222656 h 2906903"/>
              <a:gd name="connsiteX2" fmla="*/ 2487610 w 2797663"/>
              <a:gd name="connsiteY2" fmla="*/ 2546756 h 2906903"/>
              <a:gd name="connsiteX3" fmla="*/ 239710 w 2797663"/>
              <a:gd name="connsiteY3" fmla="*/ 2737256 h 2906903"/>
              <a:gd name="connsiteX4" fmla="*/ 64450 w 2797663"/>
              <a:gd name="connsiteY4" fmla="*/ 390296 h 2906903"/>
              <a:gd name="connsiteX0" fmla="*/ 201610 w 2699154"/>
              <a:gd name="connsiteY0" fmla="*/ 222656 h 2920543"/>
              <a:gd name="connsiteX1" fmla="*/ 2468560 w 2699154"/>
              <a:gd name="connsiteY1" fmla="*/ 222656 h 2920543"/>
              <a:gd name="connsiteX2" fmla="*/ 2487610 w 2699154"/>
              <a:gd name="connsiteY2" fmla="*/ 2546756 h 2920543"/>
              <a:gd name="connsiteX3" fmla="*/ 239710 w 2699154"/>
              <a:gd name="connsiteY3" fmla="*/ 2737256 h 2920543"/>
              <a:gd name="connsiteX4" fmla="*/ 64450 w 2699154"/>
              <a:gd name="connsiteY4" fmla="*/ 390296 h 29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154" h="2920543">
                <a:moveTo>
                  <a:pt x="201610" y="222656"/>
                </a:moveTo>
                <a:cubicBezTo>
                  <a:pt x="995360" y="32156"/>
                  <a:pt x="2087560" y="-164694"/>
                  <a:pt x="2468560" y="222656"/>
                </a:cubicBezTo>
                <a:cubicBezTo>
                  <a:pt x="2849560" y="610006"/>
                  <a:pt x="2687635" y="2222906"/>
                  <a:pt x="2487610" y="2546756"/>
                </a:cubicBezTo>
                <a:cubicBezTo>
                  <a:pt x="2287585" y="2870606"/>
                  <a:pt x="643570" y="3096666"/>
                  <a:pt x="239710" y="2737256"/>
                </a:cubicBezTo>
                <a:cubicBezTo>
                  <a:pt x="-164150" y="2377846"/>
                  <a:pt x="64450" y="390296"/>
                  <a:pt x="64450" y="390296"/>
                </a:cubicBezTo>
              </a:path>
            </a:pathLst>
          </a:custGeom>
          <a:solidFill>
            <a:schemeClr val="accent5"/>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2" name="椭圆 13">
            <a:extLst>
              <a:ext uri="{FF2B5EF4-FFF2-40B4-BE49-F238E27FC236}">
                <a16:creationId xmlns:a16="http://schemas.microsoft.com/office/drawing/2014/main" id="{FCA2D5EB-E3A5-4748-BF70-0DB53A97AFA9}"/>
              </a:ext>
            </a:extLst>
          </p:cNvPr>
          <p:cNvSpPr/>
          <p:nvPr/>
        </p:nvSpPr>
        <p:spPr>
          <a:xfrm>
            <a:off x="9907781" y="22063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23" name="文本框 22">
            <a:extLst>
              <a:ext uri="{FF2B5EF4-FFF2-40B4-BE49-F238E27FC236}">
                <a16:creationId xmlns:a16="http://schemas.microsoft.com/office/drawing/2014/main" id="{3C9E1E95-5BE8-49CB-8723-CC969C8A3178}"/>
              </a:ext>
            </a:extLst>
          </p:cNvPr>
          <p:cNvSpPr txBox="1"/>
          <p:nvPr/>
        </p:nvSpPr>
        <p:spPr>
          <a:xfrm>
            <a:off x="9897527" y="20878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5</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51" name="内容占位符 50">
            <a:extLst>
              <a:ext uri="{FF2B5EF4-FFF2-40B4-BE49-F238E27FC236}">
                <a16:creationId xmlns:a16="http://schemas.microsoft.com/office/drawing/2014/main" id="{04773C51-C79E-4F2B-9EAD-FCB68A69F819}"/>
              </a:ext>
            </a:extLst>
          </p:cNvPr>
          <p:cNvSpPr>
            <a:spLocks noGrp="1"/>
          </p:cNvSpPr>
          <p:nvPr>
            <p:ph sz="quarter" idx="11"/>
          </p:nvPr>
        </p:nvSpPr>
        <p:spPr>
          <a:xfrm>
            <a:off x="818640"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2" name="内容占位符 50">
            <a:extLst>
              <a:ext uri="{FF2B5EF4-FFF2-40B4-BE49-F238E27FC236}">
                <a16:creationId xmlns:a16="http://schemas.microsoft.com/office/drawing/2014/main" id="{5FF20FA0-6962-4AF6-B048-FBAD223B576F}"/>
              </a:ext>
            </a:extLst>
          </p:cNvPr>
          <p:cNvSpPr>
            <a:spLocks noGrp="1"/>
          </p:cNvSpPr>
          <p:nvPr>
            <p:ph sz="quarter" idx="12"/>
          </p:nvPr>
        </p:nvSpPr>
        <p:spPr>
          <a:xfrm>
            <a:off x="3241188"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3" name="内容占位符 50">
            <a:extLst>
              <a:ext uri="{FF2B5EF4-FFF2-40B4-BE49-F238E27FC236}">
                <a16:creationId xmlns:a16="http://schemas.microsoft.com/office/drawing/2014/main" id="{3A209299-F8F6-477F-9972-6EFC73779197}"/>
              </a:ext>
            </a:extLst>
          </p:cNvPr>
          <p:cNvSpPr>
            <a:spLocks noGrp="1"/>
          </p:cNvSpPr>
          <p:nvPr>
            <p:ph sz="quarter" idx="13"/>
          </p:nvPr>
        </p:nvSpPr>
        <p:spPr>
          <a:xfrm>
            <a:off x="5612920"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4" name="内容占位符 50">
            <a:extLst>
              <a:ext uri="{FF2B5EF4-FFF2-40B4-BE49-F238E27FC236}">
                <a16:creationId xmlns:a16="http://schemas.microsoft.com/office/drawing/2014/main" id="{AEE0B25A-29BA-426D-9D7A-BDB6A258F03A}"/>
              </a:ext>
            </a:extLst>
          </p:cNvPr>
          <p:cNvSpPr>
            <a:spLocks noGrp="1"/>
          </p:cNvSpPr>
          <p:nvPr>
            <p:ph sz="quarter" idx="14"/>
          </p:nvPr>
        </p:nvSpPr>
        <p:spPr>
          <a:xfrm>
            <a:off x="7989317"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5" name="内容占位符 50">
            <a:extLst>
              <a:ext uri="{FF2B5EF4-FFF2-40B4-BE49-F238E27FC236}">
                <a16:creationId xmlns:a16="http://schemas.microsoft.com/office/drawing/2014/main" id="{F483B88F-6AC4-4038-8BC9-2337C7314263}"/>
              </a:ext>
            </a:extLst>
          </p:cNvPr>
          <p:cNvSpPr>
            <a:spLocks noGrp="1"/>
          </p:cNvSpPr>
          <p:nvPr>
            <p:ph sz="quarter" idx="15"/>
          </p:nvPr>
        </p:nvSpPr>
        <p:spPr>
          <a:xfrm>
            <a:off x="10232995" y="2705260"/>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6" name="内容占位符 47">
            <a:extLst>
              <a:ext uri="{FF2B5EF4-FFF2-40B4-BE49-F238E27FC236}">
                <a16:creationId xmlns:a16="http://schemas.microsoft.com/office/drawing/2014/main" id="{ECB52B6A-D3DB-4A30-A561-1BFD8CE10328}"/>
              </a:ext>
            </a:extLst>
          </p:cNvPr>
          <p:cNvSpPr>
            <a:spLocks noGrp="1"/>
          </p:cNvSpPr>
          <p:nvPr>
            <p:ph sz="quarter" idx="22"/>
          </p:nvPr>
        </p:nvSpPr>
        <p:spPr>
          <a:xfrm>
            <a:off x="630731"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7" name="内容占位符 47">
            <a:extLst>
              <a:ext uri="{FF2B5EF4-FFF2-40B4-BE49-F238E27FC236}">
                <a16:creationId xmlns:a16="http://schemas.microsoft.com/office/drawing/2014/main" id="{C32C7746-1A6D-4BD1-8CAB-37C13186C4B3}"/>
              </a:ext>
            </a:extLst>
          </p:cNvPr>
          <p:cNvSpPr>
            <a:spLocks noGrp="1"/>
          </p:cNvSpPr>
          <p:nvPr>
            <p:ph sz="quarter" idx="23"/>
          </p:nvPr>
        </p:nvSpPr>
        <p:spPr>
          <a:xfrm>
            <a:off x="3048614"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8" name="内容占位符 47">
            <a:extLst>
              <a:ext uri="{FF2B5EF4-FFF2-40B4-BE49-F238E27FC236}">
                <a16:creationId xmlns:a16="http://schemas.microsoft.com/office/drawing/2014/main" id="{0CBEA1BC-D043-4DF8-AA95-24F2579DF7D3}"/>
              </a:ext>
            </a:extLst>
          </p:cNvPr>
          <p:cNvSpPr>
            <a:spLocks noGrp="1"/>
          </p:cNvSpPr>
          <p:nvPr>
            <p:ph sz="quarter" idx="24"/>
          </p:nvPr>
        </p:nvSpPr>
        <p:spPr>
          <a:xfrm>
            <a:off x="5425011"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9" name="内容占位符 47">
            <a:extLst>
              <a:ext uri="{FF2B5EF4-FFF2-40B4-BE49-F238E27FC236}">
                <a16:creationId xmlns:a16="http://schemas.microsoft.com/office/drawing/2014/main" id="{7866FB12-1A5C-4263-B002-3E827467AF9F}"/>
              </a:ext>
            </a:extLst>
          </p:cNvPr>
          <p:cNvSpPr>
            <a:spLocks noGrp="1"/>
          </p:cNvSpPr>
          <p:nvPr>
            <p:ph sz="quarter" idx="25"/>
          </p:nvPr>
        </p:nvSpPr>
        <p:spPr>
          <a:xfrm>
            <a:off x="7801408"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60" name="内容占位符 47">
            <a:extLst>
              <a:ext uri="{FF2B5EF4-FFF2-40B4-BE49-F238E27FC236}">
                <a16:creationId xmlns:a16="http://schemas.microsoft.com/office/drawing/2014/main" id="{2FCF858B-DF03-4D71-8BC1-E6DFA6EA8AE8}"/>
              </a:ext>
            </a:extLst>
          </p:cNvPr>
          <p:cNvSpPr>
            <a:spLocks noGrp="1"/>
          </p:cNvSpPr>
          <p:nvPr>
            <p:ph sz="quarter" idx="26"/>
          </p:nvPr>
        </p:nvSpPr>
        <p:spPr>
          <a:xfrm>
            <a:off x="10106687" y="3932901"/>
            <a:ext cx="1811501"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标题 1">
            <a:extLst>
              <a:ext uri="{FF2B5EF4-FFF2-40B4-BE49-F238E27FC236}">
                <a16:creationId xmlns:a16="http://schemas.microsoft.com/office/drawing/2014/main" id="{CBCCF8BF-6D17-4154-8FCC-E28E6BD08DB1}"/>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1" name="灯片编号占位符 3">
            <a:extLst>
              <a:ext uri="{FF2B5EF4-FFF2-40B4-BE49-F238E27FC236}">
                <a16:creationId xmlns:a16="http://schemas.microsoft.com/office/drawing/2014/main" id="{3315DD93-54D5-47A3-9CBC-1DDC75983C3B}"/>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17769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时间轴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5CB0159-69A8-4CE8-B4F6-9472942304C6}"/>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B61508CD-27A9-4010-B90E-C4C3235746C5}"/>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B1919E4D-51CF-45AB-A15C-0446648335DE}"/>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任意多边形: 形状 7">
            <a:extLst>
              <a:ext uri="{FF2B5EF4-FFF2-40B4-BE49-F238E27FC236}">
                <a16:creationId xmlns:a16="http://schemas.microsoft.com/office/drawing/2014/main" id="{75C7F582-2CB2-424B-BC87-76F6DC23726C}"/>
              </a:ext>
            </a:extLst>
          </p:cNvPr>
          <p:cNvSpPr/>
          <p:nvPr userDrawn="1"/>
        </p:nvSpPr>
        <p:spPr>
          <a:xfrm>
            <a:off x="-275771" y="3033492"/>
            <a:ext cx="12888685" cy="1772263"/>
          </a:xfrm>
          <a:custGeom>
            <a:avLst/>
            <a:gdLst>
              <a:gd name="connsiteX0" fmla="*/ 0 w 12888685"/>
              <a:gd name="connsiteY0" fmla="*/ 1669143 h 1772263"/>
              <a:gd name="connsiteX1" fmla="*/ 2133600 w 12888685"/>
              <a:gd name="connsiteY1" fmla="*/ 348343 h 1772263"/>
              <a:gd name="connsiteX2" fmla="*/ 4920342 w 12888685"/>
              <a:gd name="connsiteY2" fmla="*/ 1756228 h 1772263"/>
              <a:gd name="connsiteX3" fmla="*/ 7300685 w 12888685"/>
              <a:gd name="connsiteY3" fmla="*/ 333828 h 1772263"/>
              <a:gd name="connsiteX4" fmla="*/ 9855200 w 12888685"/>
              <a:gd name="connsiteY4" fmla="*/ 1770743 h 1772263"/>
              <a:gd name="connsiteX5" fmla="*/ 12888685 w 12888685"/>
              <a:gd name="connsiteY5" fmla="*/ 0 h 17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685" h="1772263">
                <a:moveTo>
                  <a:pt x="0" y="1669143"/>
                </a:moveTo>
                <a:cubicBezTo>
                  <a:pt x="656771" y="1001486"/>
                  <a:pt x="1313543" y="333829"/>
                  <a:pt x="2133600" y="348343"/>
                </a:cubicBezTo>
                <a:cubicBezTo>
                  <a:pt x="2953657" y="362857"/>
                  <a:pt x="4059161" y="1758647"/>
                  <a:pt x="4920342" y="1756228"/>
                </a:cubicBezTo>
                <a:cubicBezTo>
                  <a:pt x="5781523" y="1753809"/>
                  <a:pt x="6478209" y="331409"/>
                  <a:pt x="7300685" y="333828"/>
                </a:cubicBezTo>
                <a:cubicBezTo>
                  <a:pt x="8123161" y="336247"/>
                  <a:pt x="8923867" y="1826381"/>
                  <a:pt x="9855200" y="1770743"/>
                </a:cubicBezTo>
                <a:cubicBezTo>
                  <a:pt x="10786533" y="1715105"/>
                  <a:pt x="11837609" y="857552"/>
                  <a:pt x="12888685" y="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形状 9">
            <a:extLst>
              <a:ext uri="{FF2B5EF4-FFF2-40B4-BE49-F238E27FC236}">
                <a16:creationId xmlns:a16="http://schemas.microsoft.com/office/drawing/2014/main" id="{107D3BBD-CA48-40A7-AC93-5E8DD3C8D005}"/>
              </a:ext>
            </a:extLst>
          </p:cNvPr>
          <p:cNvSpPr/>
          <p:nvPr/>
        </p:nvSpPr>
        <p:spPr>
          <a:xfrm>
            <a:off x="1911308" y="3372058"/>
            <a:ext cx="20639" cy="1239905"/>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1" name="组合 10">
            <a:extLst>
              <a:ext uri="{FF2B5EF4-FFF2-40B4-BE49-F238E27FC236}">
                <a16:creationId xmlns:a16="http://schemas.microsoft.com/office/drawing/2014/main" id="{FC0C85B3-36F8-490B-81C9-AFD23F2584D7}"/>
              </a:ext>
            </a:extLst>
          </p:cNvPr>
          <p:cNvGrpSpPr/>
          <p:nvPr/>
        </p:nvGrpSpPr>
        <p:grpSpPr>
          <a:xfrm>
            <a:off x="1753732" y="3213184"/>
            <a:ext cx="336578" cy="333220"/>
            <a:chOff x="1639666" y="2411923"/>
            <a:chExt cx="1141898" cy="1130510"/>
          </a:xfrm>
        </p:grpSpPr>
        <p:sp>
          <p:nvSpPr>
            <p:cNvPr id="14" name="椭圆 31">
              <a:extLst>
                <a:ext uri="{FF2B5EF4-FFF2-40B4-BE49-F238E27FC236}">
                  <a16:creationId xmlns:a16="http://schemas.microsoft.com/office/drawing/2014/main" id="{AA39B4E3-3E6E-469D-BF3C-265534DB918D}"/>
                </a:ext>
              </a:extLst>
            </p:cNvPr>
            <p:cNvSpPr/>
            <p:nvPr/>
          </p:nvSpPr>
          <p:spPr>
            <a:xfrm>
              <a:off x="1701345"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5" name="椭圆 31">
              <a:extLst>
                <a:ext uri="{FF2B5EF4-FFF2-40B4-BE49-F238E27FC236}">
                  <a16:creationId xmlns:a16="http://schemas.microsoft.com/office/drawing/2014/main" id="{FE557795-49E8-4920-BF49-08F582D762B4}"/>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17" name="任意多边形: 形状 16">
            <a:extLst>
              <a:ext uri="{FF2B5EF4-FFF2-40B4-BE49-F238E27FC236}">
                <a16:creationId xmlns:a16="http://schemas.microsoft.com/office/drawing/2014/main" id="{B14F8776-4D5E-4290-9ED4-3986721907FB}"/>
              </a:ext>
            </a:extLst>
          </p:cNvPr>
          <p:cNvSpPr/>
          <p:nvPr/>
        </p:nvSpPr>
        <p:spPr>
          <a:xfrm>
            <a:off x="7095180" y="3372058"/>
            <a:ext cx="20639" cy="1239905"/>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A99C6329-315B-4FF1-9B5C-72F75CEEEF76}"/>
              </a:ext>
            </a:extLst>
          </p:cNvPr>
          <p:cNvGrpSpPr/>
          <p:nvPr/>
        </p:nvGrpSpPr>
        <p:grpSpPr>
          <a:xfrm>
            <a:off x="6937604" y="3213184"/>
            <a:ext cx="336578" cy="333220"/>
            <a:chOff x="1639666" y="2411923"/>
            <a:chExt cx="1141898" cy="1130510"/>
          </a:xfrm>
        </p:grpSpPr>
        <p:sp>
          <p:nvSpPr>
            <p:cNvPr id="21" name="椭圆 31">
              <a:extLst>
                <a:ext uri="{FF2B5EF4-FFF2-40B4-BE49-F238E27FC236}">
                  <a16:creationId xmlns:a16="http://schemas.microsoft.com/office/drawing/2014/main" id="{E3BBF91A-A786-4712-9085-81BE3F5E385D}"/>
                </a:ext>
              </a:extLst>
            </p:cNvPr>
            <p:cNvSpPr/>
            <p:nvPr/>
          </p:nvSpPr>
          <p:spPr>
            <a:xfrm>
              <a:off x="1701345"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B9BDC4E3-0E26-4F5B-B1E7-A8F022CB6C35}"/>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C009F1A9-7B5C-43E5-99DC-E32C543A07A3}"/>
              </a:ext>
            </a:extLst>
          </p:cNvPr>
          <p:cNvGrpSpPr/>
          <p:nvPr userDrawn="1"/>
        </p:nvGrpSpPr>
        <p:grpSpPr>
          <a:xfrm>
            <a:off x="4506490" y="3640119"/>
            <a:ext cx="336578" cy="1286980"/>
            <a:chOff x="4544590" y="3698175"/>
            <a:chExt cx="336578" cy="1286980"/>
          </a:xfrm>
        </p:grpSpPr>
        <p:sp>
          <p:nvSpPr>
            <p:cNvPr id="24" name="任意多边形: 形状 23">
              <a:extLst>
                <a:ext uri="{FF2B5EF4-FFF2-40B4-BE49-F238E27FC236}">
                  <a16:creationId xmlns:a16="http://schemas.microsoft.com/office/drawing/2014/main" id="{9B433666-805F-4A05-BEC7-C90C116FA6F3}"/>
                </a:ext>
              </a:extLst>
            </p:cNvPr>
            <p:cNvSpPr/>
            <p:nvPr/>
          </p:nvSpPr>
          <p:spPr>
            <a:xfrm>
              <a:off x="4665363" y="3698175"/>
              <a:ext cx="45719" cy="1001280"/>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25" name="组合 24">
              <a:extLst>
                <a:ext uri="{FF2B5EF4-FFF2-40B4-BE49-F238E27FC236}">
                  <a16:creationId xmlns:a16="http://schemas.microsoft.com/office/drawing/2014/main" id="{C7BCBDF1-D30B-417B-8ED2-AEEFD4345354}"/>
                </a:ext>
              </a:extLst>
            </p:cNvPr>
            <p:cNvGrpSpPr/>
            <p:nvPr/>
          </p:nvGrpSpPr>
          <p:grpSpPr>
            <a:xfrm>
              <a:off x="4544590" y="4651935"/>
              <a:ext cx="336578" cy="333220"/>
              <a:chOff x="2016675" y="2411923"/>
              <a:chExt cx="1141898" cy="1130510"/>
            </a:xfrm>
          </p:grpSpPr>
          <p:sp>
            <p:nvSpPr>
              <p:cNvPr id="26" name="椭圆 31">
                <a:extLst>
                  <a:ext uri="{FF2B5EF4-FFF2-40B4-BE49-F238E27FC236}">
                    <a16:creationId xmlns:a16="http://schemas.microsoft.com/office/drawing/2014/main" id="{83627847-5BCE-40C0-9962-D65C16CEE380}"/>
                  </a:ext>
                </a:extLst>
              </p:cNvPr>
              <p:cNvSpPr/>
              <p:nvPr/>
            </p:nvSpPr>
            <p:spPr>
              <a:xfrm>
                <a:off x="2078354"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7" name="椭圆 31">
                <a:extLst>
                  <a:ext uri="{FF2B5EF4-FFF2-40B4-BE49-F238E27FC236}">
                    <a16:creationId xmlns:a16="http://schemas.microsoft.com/office/drawing/2014/main" id="{52758117-B125-48FC-BEE3-A214E1D75FE5}"/>
                  </a:ext>
                </a:extLst>
              </p:cNvPr>
              <p:cNvSpPr/>
              <p:nvPr/>
            </p:nvSpPr>
            <p:spPr>
              <a:xfrm rot="21159850">
                <a:off x="201667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grpSp>
        <p:nvGrpSpPr>
          <p:cNvPr id="30" name="组合 29">
            <a:extLst>
              <a:ext uri="{FF2B5EF4-FFF2-40B4-BE49-F238E27FC236}">
                <a16:creationId xmlns:a16="http://schemas.microsoft.com/office/drawing/2014/main" id="{3DC0A95E-BA80-4927-99E6-3F985F3FDCEB}"/>
              </a:ext>
            </a:extLst>
          </p:cNvPr>
          <p:cNvGrpSpPr/>
          <p:nvPr userDrawn="1"/>
        </p:nvGrpSpPr>
        <p:grpSpPr>
          <a:xfrm>
            <a:off x="9679338" y="3640119"/>
            <a:ext cx="336578" cy="1286980"/>
            <a:chOff x="9653938" y="3698175"/>
            <a:chExt cx="336578" cy="1286980"/>
          </a:xfrm>
        </p:grpSpPr>
        <p:sp>
          <p:nvSpPr>
            <p:cNvPr id="31" name="任意多边形: 形状 30">
              <a:extLst>
                <a:ext uri="{FF2B5EF4-FFF2-40B4-BE49-F238E27FC236}">
                  <a16:creationId xmlns:a16="http://schemas.microsoft.com/office/drawing/2014/main" id="{394D1062-4D17-4D33-BA65-554F3E4901C4}"/>
                </a:ext>
              </a:extLst>
            </p:cNvPr>
            <p:cNvSpPr/>
            <p:nvPr/>
          </p:nvSpPr>
          <p:spPr>
            <a:xfrm>
              <a:off x="9774711" y="3698175"/>
              <a:ext cx="45719" cy="1001280"/>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2" name="组合 31">
              <a:extLst>
                <a:ext uri="{FF2B5EF4-FFF2-40B4-BE49-F238E27FC236}">
                  <a16:creationId xmlns:a16="http://schemas.microsoft.com/office/drawing/2014/main" id="{02B98090-5083-4B19-9892-3F6EAAD28EC2}"/>
                </a:ext>
              </a:extLst>
            </p:cNvPr>
            <p:cNvGrpSpPr/>
            <p:nvPr/>
          </p:nvGrpSpPr>
          <p:grpSpPr>
            <a:xfrm>
              <a:off x="9653938" y="4651935"/>
              <a:ext cx="336578" cy="333220"/>
              <a:chOff x="2016675" y="2411923"/>
              <a:chExt cx="1141898" cy="1130510"/>
            </a:xfrm>
          </p:grpSpPr>
          <p:sp>
            <p:nvSpPr>
              <p:cNvPr id="33" name="椭圆 31">
                <a:extLst>
                  <a:ext uri="{FF2B5EF4-FFF2-40B4-BE49-F238E27FC236}">
                    <a16:creationId xmlns:a16="http://schemas.microsoft.com/office/drawing/2014/main" id="{76B42920-253D-42BA-8F73-AC5882FF8122}"/>
                  </a:ext>
                </a:extLst>
              </p:cNvPr>
              <p:cNvSpPr/>
              <p:nvPr/>
            </p:nvSpPr>
            <p:spPr>
              <a:xfrm>
                <a:off x="2078354"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4" name="椭圆 31">
                <a:extLst>
                  <a:ext uri="{FF2B5EF4-FFF2-40B4-BE49-F238E27FC236}">
                    <a16:creationId xmlns:a16="http://schemas.microsoft.com/office/drawing/2014/main" id="{70205F05-D338-4B2C-A4F0-9655C587A551}"/>
                  </a:ext>
                </a:extLst>
              </p:cNvPr>
              <p:cNvSpPr/>
              <p:nvPr/>
            </p:nvSpPr>
            <p:spPr>
              <a:xfrm rot="21159850">
                <a:off x="201667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sp>
        <p:nvSpPr>
          <p:cNvPr id="37" name="内容占位符 29">
            <a:extLst>
              <a:ext uri="{FF2B5EF4-FFF2-40B4-BE49-F238E27FC236}">
                <a16:creationId xmlns:a16="http://schemas.microsoft.com/office/drawing/2014/main" id="{451BD24F-2B32-4BE4-99E5-32B3559503D7}"/>
              </a:ext>
            </a:extLst>
          </p:cNvPr>
          <p:cNvSpPr>
            <a:spLocks noGrp="1"/>
          </p:cNvSpPr>
          <p:nvPr userDrawn="1">
            <p:ph sz="quarter" idx="10"/>
          </p:nvPr>
        </p:nvSpPr>
        <p:spPr>
          <a:xfrm>
            <a:off x="3870516" y="484244"/>
            <a:ext cx="4450968" cy="604781"/>
          </a:xfrm>
          <a:prstGeom prst="rect">
            <a:avLst/>
          </a:prstGeom>
          <a:noFill/>
        </p:spPr>
        <p:txBody>
          <a:bodyPr wrap="square" rtlCol="0">
            <a:spAutoFit/>
          </a:bodyPr>
          <a:lstStyle>
            <a:lvl1pPr marL="0" indent="0" algn="ctr">
              <a:buNone/>
              <a:defRPr lang="zh-CN" altLang="en-US" sz="3600" b="1" dirty="0" smtClean="0">
                <a:solidFill>
                  <a:schemeClr val="accent1"/>
                </a:solidFill>
                <a:latin typeface="+mj-ea"/>
                <a:ea typeface="+mj-ea"/>
              </a:defRPr>
            </a:lvl1pPr>
          </a:lstStyle>
          <a:p>
            <a:pPr marL="0" lvl="0" algn="ctr"/>
            <a:r>
              <a:rPr lang="zh-CN" altLang="en-US" dirty="0"/>
              <a:t>编辑母版文本样式</a:t>
            </a:r>
          </a:p>
        </p:txBody>
      </p:sp>
      <p:sp>
        <p:nvSpPr>
          <p:cNvPr id="38" name="内容占位符 35">
            <a:extLst>
              <a:ext uri="{FF2B5EF4-FFF2-40B4-BE49-F238E27FC236}">
                <a16:creationId xmlns:a16="http://schemas.microsoft.com/office/drawing/2014/main" id="{FBA7A0F1-6F33-4536-939C-F0D32A4FF33E}"/>
              </a:ext>
            </a:extLst>
          </p:cNvPr>
          <p:cNvSpPr>
            <a:spLocks noGrp="1"/>
          </p:cNvSpPr>
          <p:nvPr>
            <p:ph sz="quarter" idx="18"/>
          </p:nvPr>
        </p:nvSpPr>
        <p:spPr>
          <a:xfrm>
            <a:off x="351793" y="470938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9" name="内容占位符 47">
            <a:extLst>
              <a:ext uri="{FF2B5EF4-FFF2-40B4-BE49-F238E27FC236}">
                <a16:creationId xmlns:a16="http://schemas.microsoft.com/office/drawing/2014/main" id="{4A83A091-9A56-4C36-9741-1B324ADF1555}"/>
              </a:ext>
            </a:extLst>
          </p:cNvPr>
          <p:cNvSpPr>
            <a:spLocks noGrp="1"/>
          </p:cNvSpPr>
          <p:nvPr>
            <p:ph sz="quarter" idx="22"/>
          </p:nvPr>
        </p:nvSpPr>
        <p:spPr>
          <a:xfrm>
            <a:off x="625744" y="506530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0" name="内容占位符 35">
            <a:extLst>
              <a:ext uri="{FF2B5EF4-FFF2-40B4-BE49-F238E27FC236}">
                <a16:creationId xmlns:a16="http://schemas.microsoft.com/office/drawing/2014/main" id="{BC1260B0-0A66-432C-BBD4-70DB893E25C4}"/>
              </a:ext>
            </a:extLst>
          </p:cNvPr>
          <p:cNvSpPr>
            <a:spLocks noGrp="1"/>
          </p:cNvSpPr>
          <p:nvPr>
            <p:ph sz="quarter" idx="23"/>
          </p:nvPr>
        </p:nvSpPr>
        <p:spPr>
          <a:xfrm>
            <a:off x="5567301" y="470938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1" name="内容占位符 47">
            <a:extLst>
              <a:ext uri="{FF2B5EF4-FFF2-40B4-BE49-F238E27FC236}">
                <a16:creationId xmlns:a16="http://schemas.microsoft.com/office/drawing/2014/main" id="{B66AC589-63DA-4B65-AEA8-9A61BE449D9F}"/>
              </a:ext>
            </a:extLst>
          </p:cNvPr>
          <p:cNvSpPr>
            <a:spLocks noGrp="1"/>
          </p:cNvSpPr>
          <p:nvPr>
            <p:ph sz="quarter" idx="24"/>
          </p:nvPr>
        </p:nvSpPr>
        <p:spPr>
          <a:xfrm>
            <a:off x="5841252" y="506530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2" name="内容占位符 35">
            <a:extLst>
              <a:ext uri="{FF2B5EF4-FFF2-40B4-BE49-F238E27FC236}">
                <a16:creationId xmlns:a16="http://schemas.microsoft.com/office/drawing/2014/main" id="{BB6908F9-C393-4B68-9BCB-95D3DE2FDF92}"/>
              </a:ext>
            </a:extLst>
          </p:cNvPr>
          <p:cNvSpPr>
            <a:spLocks noGrp="1"/>
          </p:cNvSpPr>
          <p:nvPr>
            <p:ph sz="quarter" idx="25"/>
          </p:nvPr>
        </p:nvSpPr>
        <p:spPr>
          <a:xfrm>
            <a:off x="3069564" y="195857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47">
            <a:extLst>
              <a:ext uri="{FF2B5EF4-FFF2-40B4-BE49-F238E27FC236}">
                <a16:creationId xmlns:a16="http://schemas.microsoft.com/office/drawing/2014/main" id="{64ADADE3-4330-42EC-8076-30110660A67C}"/>
              </a:ext>
            </a:extLst>
          </p:cNvPr>
          <p:cNvSpPr>
            <a:spLocks noGrp="1"/>
          </p:cNvSpPr>
          <p:nvPr>
            <p:ph sz="quarter" idx="26"/>
          </p:nvPr>
        </p:nvSpPr>
        <p:spPr>
          <a:xfrm>
            <a:off x="3343515" y="2314502"/>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4" name="内容占位符 35">
            <a:extLst>
              <a:ext uri="{FF2B5EF4-FFF2-40B4-BE49-F238E27FC236}">
                <a16:creationId xmlns:a16="http://schemas.microsoft.com/office/drawing/2014/main" id="{8689696F-9B2D-47EA-8FC3-ED570EFA3F67}"/>
              </a:ext>
            </a:extLst>
          </p:cNvPr>
          <p:cNvSpPr>
            <a:spLocks noGrp="1"/>
          </p:cNvSpPr>
          <p:nvPr>
            <p:ph sz="quarter" idx="27"/>
          </p:nvPr>
        </p:nvSpPr>
        <p:spPr>
          <a:xfrm>
            <a:off x="8189180" y="195857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5" name="内容占位符 47">
            <a:extLst>
              <a:ext uri="{FF2B5EF4-FFF2-40B4-BE49-F238E27FC236}">
                <a16:creationId xmlns:a16="http://schemas.microsoft.com/office/drawing/2014/main" id="{CA341F4C-D627-429C-99CA-B7EAC732BA89}"/>
              </a:ext>
            </a:extLst>
          </p:cNvPr>
          <p:cNvSpPr>
            <a:spLocks noGrp="1"/>
          </p:cNvSpPr>
          <p:nvPr>
            <p:ph sz="quarter" idx="28"/>
          </p:nvPr>
        </p:nvSpPr>
        <p:spPr>
          <a:xfrm>
            <a:off x="8463131" y="2314502"/>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灯片编号占位符 3">
            <a:extLst>
              <a:ext uri="{FF2B5EF4-FFF2-40B4-BE49-F238E27FC236}">
                <a16:creationId xmlns:a16="http://schemas.microsoft.com/office/drawing/2014/main" id="{A4BEED59-6887-48CA-8E8B-CD6869720F05}"/>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4169309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多项内容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6FC4711-71A9-45E9-AEEC-6C2D6863FECE}"/>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0EACFDB3-A3D9-4E1E-83BD-3B1BBD7094F7}"/>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08A865E3-183E-452D-9A02-4BD0E8F6875B}"/>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椭圆 38">
            <a:extLst>
              <a:ext uri="{FF2B5EF4-FFF2-40B4-BE49-F238E27FC236}">
                <a16:creationId xmlns:a16="http://schemas.microsoft.com/office/drawing/2014/main" id="{F3CD5C47-1C6E-4388-82CF-4663E91BA241}"/>
              </a:ext>
            </a:extLst>
          </p:cNvPr>
          <p:cNvSpPr/>
          <p:nvPr userDrawn="1"/>
        </p:nvSpPr>
        <p:spPr>
          <a:xfrm>
            <a:off x="2976278" y="2058855"/>
            <a:ext cx="3470911" cy="3530733"/>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solidFill>
            <a:schemeClr val="accent4">
              <a:alpha val="78000"/>
            </a:schemeClr>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sp>
        <p:nvSpPr>
          <p:cNvPr id="9" name="椭圆 38">
            <a:extLst>
              <a:ext uri="{FF2B5EF4-FFF2-40B4-BE49-F238E27FC236}">
                <a16:creationId xmlns:a16="http://schemas.microsoft.com/office/drawing/2014/main" id="{EB7F7271-16E8-496E-9A80-2E085DD197FD}"/>
              </a:ext>
            </a:extLst>
          </p:cNvPr>
          <p:cNvSpPr/>
          <p:nvPr userDrawn="1"/>
        </p:nvSpPr>
        <p:spPr>
          <a:xfrm rot="10800000">
            <a:off x="5682020" y="1982786"/>
            <a:ext cx="3470911" cy="3530733"/>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solidFill>
            <a:schemeClr val="accent5">
              <a:alpha val="78000"/>
            </a:schemeClr>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grpSp>
        <p:nvGrpSpPr>
          <p:cNvPr id="10" name="组合 9">
            <a:extLst>
              <a:ext uri="{FF2B5EF4-FFF2-40B4-BE49-F238E27FC236}">
                <a16:creationId xmlns:a16="http://schemas.microsoft.com/office/drawing/2014/main" id="{E8BF7276-EC9D-444A-9337-1DD881379AAB}"/>
              </a:ext>
            </a:extLst>
          </p:cNvPr>
          <p:cNvGrpSpPr/>
          <p:nvPr userDrawn="1"/>
        </p:nvGrpSpPr>
        <p:grpSpPr>
          <a:xfrm>
            <a:off x="3073806" y="2239414"/>
            <a:ext cx="800833" cy="270160"/>
            <a:chOff x="3430987" y="2496835"/>
            <a:chExt cx="667555" cy="225199"/>
          </a:xfrm>
        </p:grpSpPr>
        <p:grpSp>
          <p:nvGrpSpPr>
            <p:cNvPr id="11" name="组合 10">
              <a:extLst>
                <a:ext uri="{FF2B5EF4-FFF2-40B4-BE49-F238E27FC236}">
                  <a16:creationId xmlns:a16="http://schemas.microsoft.com/office/drawing/2014/main" id="{811765DC-03C0-4EA8-9760-196B8184B976}"/>
                </a:ext>
              </a:extLst>
            </p:cNvPr>
            <p:cNvGrpSpPr/>
            <p:nvPr/>
          </p:nvGrpSpPr>
          <p:grpSpPr>
            <a:xfrm>
              <a:off x="3871074" y="2496835"/>
              <a:ext cx="227468" cy="225199"/>
              <a:chOff x="1753732" y="3213184"/>
              <a:chExt cx="336578" cy="333220"/>
            </a:xfrm>
          </p:grpSpPr>
          <p:sp>
            <p:nvSpPr>
              <p:cNvPr id="13" name="椭圆 31">
                <a:extLst>
                  <a:ext uri="{FF2B5EF4-FFF2-40B4-BE49-F238E27FC236}">
                    <a16:creationId xmlns:a16="http://schemas.microsoft.com/office/drawing/2014/main" id="{AE04E320-3AC3-4081-825A-CC2F16EDD1E8}"/>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4" name="椭圆 31">
                <a:extLst>
                  <a:ext uri="{FF2B5EF4-FFF2-40B4-BE49-F238E27FC236}">
                    <a16:creationId xmlns:a16="http://schemas.microsoft.com/office/drawing/2014/main" id="{8DC96395-9FEF-424C-9404-CF5D98EE278C}"/>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12" name="直接连接符 11">
              <a:extLst>
                <a:ext uri="{FF2B5EF4-FFF2-40B4-BE49-F238E27FC236}">
                  <a16:creationId xmlns:a16="http://schemas.microsoft.com/office/drawing/2014/main" id="{77950C2D-CB87-4F49-9DE1-A74A18B1109E}"/>
                </a:ext>
              </a:extLst>
            </p:cNvPr>
            <p:cNvCxnSpPr>
              <a:cxnSpLocks/>
            </p:cNvCxnSpPr>
            <p:nvPr/>
          </p:nvCxnSpPr>
          <p:spPr>
            <a:xfrm>
              <a:off x="3430987" y="2604206"/>
              <a:ext cx="48412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6F935404-A85B-4696-BC83-E244717F1039}"/>
              </a:ext>
            </a:extLst>
          </p:cNvPr>
          <p:cNvGrpSpPr/>
          <p:nvPr userDrawn="1"/>
        </p:nvGrpSpPr>
        <p:grpSpPr>
          <a:xfrm>
            <a:off x="2336232" y="3191758"/>
            <a:ext cx="874333" cy="270160"/>
            <a:chOff x="2816163" y="3314700"/>
            <a:chExt cx="728823" cy="225199"/>
          </a:xfrm>
        </p:grpSpPr>
        <p:grpSp>
          <p:nvGrpSpPr>
            <p:cNvPr id="16" name="组合 15">
              <a:extLst>
                <a:ext uri="{FF2B5EF4-FFF2-40B4-BE49-F238E27FC236}">
                  <a16:creationId xmlns:a16="http://schemas.microsoft.com/office/drawing/2014/main" id="{8A32464B-D995-4CA1-ABDC-96BD42E9AAB4}"/>
                </a:ext>
              </a:extLst>
            </p:cNvPr>
            <p:cNvGrpSpPr/>
            <p:nvPr/>
          </p:nvGrpSpPr>
          <p:grpSpPr>
            <a:xfrm>
              <a:off x="3317518" y="3314700"/>
              <a:ext cx="227468" cy="225199"/>
              <a:chOff x="1753732" y="3213184"/>
              <a:chExt cx="336578" cy="333220"/>
            </a:xfrm>
          </p:grpSpPr>
          <p:sp>
            <p:nvSpPr>
              <p:cNvPr id="18" name="椭圆 31">
                <a:extLst>
                  <a:ext uri="{FF2B5EF4-FFF2-40B4-BE49-F238E27FC236}">
                    <a16:creationId xmlns:a16="http://schemas.microsoft.com/office/drawing/2014/main" id="{A64C84D1-D963-4EB9-A7FD-DEE30697C5B2}"/>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9" name="椭圆 31">
                <a:extLst>
                  <a:ext uri="{FF2B5EF4-FFF2-40B4-BE49-F238E27FC236}">
                    <a16:creationId xmlns:a16="http://schemas.microsoft.com/office/drawing/2014/main" id="{684E9DC1-4D33-4CF1-9056-DA39C21F7080}"/>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17" name="直接连接符 16">
              <a:extLst>
                <a:ext uri="{FF2B5EF4-FFF2-40B4-BE49-F238E27FC236}">
                  <a16:creationId xmlns:a16="http://schemas.microsoft.com/office/drawing/2014/main" id="{1EC01456-0582-4BC7-AC41-CAAAE10B3994}"/>
                </a:ext>
              </a:extLst>
            </p:cNvPr>
            <p:cNvCxnSpPr>
              <a:cxnSpLocks/>
            </p:cNvCxnSpPr>
            <p:nvPr/>
          </p:nvCxnSpPr>
          <p:spPr>
            <a:xfrm>
              <a:off x="2816163" y="3422071"/>
              <a:ext cx="602543"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96767461-FF50-4032-BC51-70FC24328484}"/>
              </a:ext>
            </a:extLst>
          </p:cNvPr>
          <p:cNvGrpSpPr/>
          <p:nvPr userDrawn="1"/>
        </p:nvGrpSpPr>
        <p:grpSpPr>
          <a:xfrm>
            <a:off x="2336233" y="4144102"/>
            <a:ext cx="847654" cy="270160"/>
            <a:chOff x="2863802" y="4283075"/>
            <a:chExt cx="706584" cy="225199"/>
          </a:xfrm>
        </p:grpSpPr>
        <p:grpSp>
          <p:nvGrpSpPr>
            <p:cNvPr id="21" name="组合 20">
              <a:extLst>
                <a:ext uri="{FF2B5EF4-FFF2-40B4-BE49-F238E27FC236}">
                  <a16:creationId xmlns:a16="http://schemas.microsoft.com/office/drawing/2014/main" id="{F9753247-1C0F-439B-A188-89A0805A30F3}"/>
                </a:ext>
              </a:extLst>
            </p:cNvPr>
            <p:cNvGrpSpPr/>
            <p:nvPr/>
          </p:nvGrpSpPr>
          <p:grpSpPr>
            <a:xfrm>
              <a:off x="3342918" y="4283075"/>
              <a:ext cx="227468" cy="225199"/>
              <a:chOff x="1753732" y="3213184"/>
              <a:chExt cx="336578" cy="333220"/>
            </a:xfrm>
          </p:grpSpPr>
          <p:sp>
            <p:nvSpPr>
              <p:cNvPr id="23" name="椭圆 31">
                <a:extLst>
                  <a:ext uri="{FF2B5EF4-FFF2-40B4-BE49-F238E27FC236}">
                    <a16:creationId xmlns:a16="http://schemas.microsoft.com/office/drawing/2014/main" id="{D0EAAA7B-746A-4A8B-9031-7235C01F6D0A}"/>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4" name="椭圆 31">
                <a:extLst>
                  <a:ext uri="{FF2B5EF4-FFF2-40B4-BE49-F238E27FC236}">
                    <a16:creationId xmlns:a16="http://schemas.microsoft.com/office/drawing/2014/main" id="{F3285C1F-C3CE-49D2-B7FE-6FAEEBF66F69}"/>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22" name="直接连接符 21">
              <a:extLst>
                <a:ext uri="{FF2B5EF4-FFF2-40B4-BE49-F238E27FC236}">
                  <a16:creationId xmlns:a16="http://schemas.microsoft.com/office/drawing/2014/main" id="{638D9576-0AFF-43B9-8AB9-C5B283CC4C85}"/>
                </a:ext>
              </a:extLst>
            </p:cNvPr>
            <p:cNvCxnSpPr>
              <a:cxnSpLocks/>
            </p:cNvCxnSpPr>
            <p:nvPr/>
          </p:nvCxnSpPr>
          <p:spPr>
            <a:xfrm>
              <a:off x="2863802" y="4396796"/>
              <a:ext cx="55490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5A3F6EA6-9878-4F07-9B27-6D021705EF2B}"/>
              </a:ext>
            </a:extLst>
          </p:cNvPr>
          <p:cNvGrpSpPr/>
          <p:nvPr userDrawn="1"/>
        </p:nvGrpSpPr>
        <p:grpSpPr>
          <a:xfrm>
            <a:off x="3059073" y="5096448"/>
            <a:ext cx="815566" cy="270160"/>
            <a:chOff x="3418706" y="4878389"/>
            <a:chExt cx="679836" cy="225199"/>
          </a:xfrm>
        </p:grpSpPr>
        <p:grpSp>
          <p:nvGrpSpPr>
            <p:cNvPr id="26" name="组合 25">
              <a:extLst>
                <a:ext uri="{FF2B5EF4-FFF2-40B4-BE49-F238E27FC236}">
                  <a16:creationId xmlns:a16="http://schemas.microsoft.com/office/drawing/2014/main" id="{B4841C54-89F9-4FB3-9532-DFDDDEB6AC3E}"/>
                </a:ext>
              </a:extLst>
            </p:cNvPr>
            <p:cNvGrpSpPr/>
            <p:nvPr/>
          </p:nvGrpSpPr>
          <p:grpSpPr>
            <a:xfrm>
              <a:off x="3871074" y="4878389"/>
              <a:ext cx="227468" cy="225199"/>
              <a:chOff x="1753732" y="3213184"/>
              <a:chExt cx="336578" cy="333220"/>
            </a:xfrm>
          </p:grpSpPr>
          <p:sp>
            <p:nvSpPr>
              <p:cNvPr id="28" name="椭圆 31">
                <a:extLst>
                  <a:ext uri="{FF2B5EF4-FFF2-40B4-BE49-F238E27FC236}">
                    <a16:creationId xmlns:a16="http://schemas.microsoft.com/office/drawing/2014/main" id="{0B980864-CDC5-4D2E-B4D1-49BD827DF7B9}"/>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9" name="椭圆 31">
                <a:extLst>
                  <a:ext uri="{FF2B5EF4-FFF2-40B4-BE49-F238E27FC236}">
                    <a16:creationId xmlns:a16="http://schemas.microsoft.com/office/drawing/2014/main" id="{FFF9E56F-AD1C-41CC-9C47-15EC67F4B202}"/>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27" name="直接连接符 26">
              <a:extLst>
                <a:ext uri="{FF2B5EF4-FFF2-40B4-BE49-F238E27FC236}">
                  <a16:creationId xmlns:a16="http://schemas.microsoft.com/office/drawing/2014/main" id="{758CBE36-EC3D-471A-A3EA-AFAE9C09094F}"/>
                </a:ext>
              </a:extLst>
            </p:cNvPr>
            <p:cNvCxnSpPr>
              <a:cxnSpLocks/>
            </p:cNvCxnSpPr>
            <p:nvPr/>
          </p:nvCxnSpPr>
          <p:spPr>
            <a:xfrm>
              <a:off x="3418706" y="4998460"/>
              <a:ext cx="565837"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D14A404-453E-4980-8A2B-49A1E86B6084}"/>
              </a:ext>
            </a:extLst>
          </p:cNvPr>
          <p:cNvGrpSpPr/>
          <p:nvPr userDrawn="1"/>
        </p:nvGrpSpPr>
        <p:grpSpPr>
          <a:xfrm flipH="1">
            <a:off x="8254319" y="2239414"/>
            <a:ext cx="866423" cy="270160"/>
            <a:chOff x="3376313" y="2496835"/>
            <a:chExt cx="722229" cy="225199"/>
          </a:xfrm>
        </p:grpSpPr>
        <p:grpSp>
          <p:nvGrpSpPr>
            <p:cNvPr id="31" name="组合 30">
              <a:extLst>
                <a:ext uri="{FF2B5EF4-FFF2-40B4-BE49-F238E27FC236}">
                  <a16:creationId xmlns:a16="http://schemas.microsoft.com/office/drawing/2014/main" id="{D4F17FBE-125B-4BBE-8A82-96C7262558FE}"/>
                </a:ext>
              </a:extLst>
            </p:cNvPr>
            <p:cNvGrpSpPr/>
            <p:nvPr/>
          </p:nvGrpSpPr>
          <p:grpSpPr>
            <a:xfrm>
              <a:off x="3871074" y="2496835"/>
              <a:ext cx="227468" cy="225199"/>
              <a:chOff x="1753732" y="3213184"/>
              <a:chExt cx="336578" cy="333220"/>
            </a:xfrm>
          </p:grpSpPr>
          <p:sp>
            <p:nvSpPr>
              <p:cNvPr id="33" name="椭圆 31">
                <a:extLst>
                  <a:ext uri="{FF2B5EF4-FFF2-40B4-BE49-F238E27FC236}">
                    <a16:creationId xmlns:a16="http://schemas.microsoft.com/office/drawing/2014/main" id="{1C2A5D9C-C1F6-4F2F-9ABC-EE175FE7D383}"/>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4" name="椭圆 31">
                <a:extLst>
                  <a:ext uri="{FF2B5EF4-FFF2-40B4-BE49-F238E27FC236}">
                    <a16:creationId xmlns:a16="http://schemas.microsoft.com/office/drawing/2014/main" id="{992B91C3-B6EF-404F-A8FF-C20F5A2C68AA}"/>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32" name="直接连接符 31">
              <a:extLst>
                <a:ext uri="{FF2B5EF4-FFF2-40B4-BE49-F238E27FC236}">
                  <a16:creationId xmlns:a16="http://schemas.microsoft.com/office/drawing/2014/main" id="{E71B8ADC-B9E0-4BEE-BEFC-AD7122DFD667}"/>
                </a:ext>
              </a:extLst>
            </p:cNvPr>
            <p:cNvCxnSpPr>
              <a:cxnSpLocks/>
            </p:cNvCxnSpPr>
            <p:nvPr/>
          </p:nvCxnSpPr>
          <p:spPr>
            <a:xfrm>
              <a:off x="3376313" y="2604206"/>
              <a:ext cx="538798"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9DE7EC24-E25B-4E00-84EF-1320D2B11AA4}"/>
              </a:ext>
            </a:extLst>
          </p:cNvPr>
          <p:cNvGrpSpPr/>
          <p:nvPr userDrawn="1"/>
        </p:nvGrpSpPr>
        <p:grpSpPr>
          <a:xfrm flipH="1">
            <a:off x="8984301" y="3191758"/>
            <a:ext cx="871467" cy="270160"/>
            <a:chOff x="2818552" y="3314700"/>
            <a:chExt cx="726434" cy="225199"/>
          </a:xfrm>
        </p:grpSpPr>
        <p:grpSp>
          <p:nvGrpSpPr>
            <p:cNvPr id="36" name="组合 35">
              <a:extLst>
                <a:ext uri="{FF2B5EF4-FFF2-40B4-BE49-F238E27FC236}">
                  <a16:creationId xmlns:a16="http://schemas.microsoft.com/office/drawing/2014/main" id="{F1DBE3B3-F6EF-4B5D-BC86-F3B2B38ECC19}"/>
                </a:ext>
              </a:extLst>
            </p:cNvPr>
            <p:cNvGrpSpPr/>
            <p:nvPr/>
          </p:nvGrpSpPr>
          <p:grpSpPr>
            <a:xfrm>
              <a:off x="3317518" y="3314700"/>
              <a:ext cx="227468" cy="225199"/>
              <a:chOff x="1753732" y="3213184"/>
              <a:chExt cx="336578" cy="333220"/>
            </a:xfrm>
          </p:grpSpPr>
          <p:sp>
            <p:nvSpPr>
              <p:cNvPr id="38" name="椭圆 31">
                <a:extLst>
                  <a:ext uri="{FF2B5EF4-FFF2-40B4-BE49-F238E27FC236}">
                    <a16:creationId xmlns:a16="http://schemas.microsoft.com/office/drawing/2014/main" id="{A0F70A04-7075-4D19-9225-3C2D5C13464A}"/>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9" name="椭圆 31">
                <a:extLst>
                  <a:ext uri="{FF2B5EF4-FFF2-40B4-BE49-F238E27FC236}">
                    <a16:creationId xmlns:a16="http://schemas.microsoft.com/office/drawing/2014/main" id="{7A1696DB-6410-44D0-B2AF-D97B8A41AD7F}"/>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37" name="直接连接符 36">
              <a:extLst>
                <a:ext uri="{FF2B5EF4-FFF2-40B4-BE49-F238E27FC236}">
                  <a16:creationId xmlns:a16="http://schemas.microsoft.com/office/drawing/2014/main" id="{9DF1F420-CACE-4546-B0E2-BA1BD115B607}"/>
                </a:ext>
              </a:extLst>
            </p:cNvPr>
            <p:cNvCxnSpPr>
              <a:cxnSpLocks/>
            </p:cNvCxnSpPr>
            <p:nvPr/>
          </p:nvCxnSpPr>
          <p:spPr>
            <a:xfrm>
              <a:off x="2818552" y="3422071"/>
              <a:ext cx="60015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A8A240D1-79F9-441B-A101-480AD7DE0E42}"/>
              </a:ext>
            </a:extLst>
          </p:cNvPr>
          <p:cNvGrpSpPr/>
          <p:nvPr userDrawn="1"/>
        </p:nvGrpSpPr>
        <p:grpSpPr>
          <a:xfrm flipH="1">
            <a:off x="8984301" y="4144102"/>
            <a:ext cx="871467" cy="270160"/>
            <a:chOff x="2843952" y="4283075"/>
            <a:chExt cx="726434" cy="225199"/>
          </a:xfrm>
        </p:grpSpPr>
        <p:grpSp>
          <p:nvGrpSpPr>
            <p:cNvPr id="41" name="组合 40">
              <a:extLst>
                <a:ext uri="{FF2B5EF4-FFF2-40B4-BE49-F238E27FC236}">
                  <a16:creationId xmlns:a16="http://schemas.microsoft.com/office/drawing/2014/main" id="{02736F62-18A6-41FD-B23F-B647DC28D458}"/>
                </a:ext>
              </a:extLst>
            </p:cNvPr>
            <p:cNvGrpSpPr/>
            <p:nvPr/>
          </p:nvGrpSpPr>
          <p:grpSpPr>
            <a:xfrm>
              <a:off x="3342918" y="4283075"/>
              <a:ext cx="227468" cy="225199"/>
              <a:chOff x="1753732" y="3213184"/>
              <a:chExt cx="336578" cy="333220"/>
            </a:xfrm>
          </p:grpSpPr>
          <p:sp>
            <p:nvSpPr>
              <p:cNvPr id="43" name="椭圆 31">
                <a:extLst>
                  <a:ext uri="{FF2B5EF4-FFF2-40B4-BE49-F238E27FC236}">
                    <a16:creationId xmlns:a16="http://schemas.microsoft.com/office/drawing/2014/main" id="{63C9C9BC-5FB4-4E31-BB92-C4488D11D630}"/>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44" name="椭圆 31">
                <a:extLst>
                  <a:ext uri="{FF2B5EF4-FFF2-40B4-BE49-F238E27FC236}">
                    <a16:creationId xmlns:a16="http://schemas.microsoft.com/office/drawing/2014/main" id="{DECF0BC0-644D-4F62-8C1B-B77DC6FBF66B}"/>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42" name="直接连接符 41">
              <a:extLst>
                <a:ext uri="{FF2B5EF4-FFF2-40B4-BE49-F238E27FC236}">
                  <a16:creationId xmlns:a16="http://schemas.microsoft.com/office/drawing/2014/main" id="{61DB4551-B291-4912-BFD8-90B23FDEC2B4}"/>
                </a:ext>
              </a:extLst>
            </p:cNvPr>
            <p:cNvCxnSpPr>
              <a:cxnSpLocks/>
            </p:cNvCxnSpPr>
            <p:nvPr/>
          </p:nvCxnSpPr>
          <p:spPr>
            <a:xfrm>
              <a:off x="2843952" y="4396796"/>
              <a:ext cx="57475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11F8E6DA-9B5E-4106-B7F3-391958166B5A}"/>
              </a:ext>
            </a:extLst>
          </p:cNvPr>
          <p:cNvGrpSpPr/>
          <p:nvPr userDrawn="1"/>
        </p:nvGrpSpPr>
        <p:grpSpPr>
          <a:xfrm flipH="1">
            <a:off x="8291907" y="5096448"/>
            <a:ext cx="806624" cy="270160"/>
            <a:chOff x="3426160" y="4878389"/>
            <a:chExt cx="672382" cy="225199"/>
          </a:xfrm>
        </p:grpSpPr>
        <p:grpSp>
          <p:nvGrpSpPr>
            <p:cNvPr id="46" name="组合 45">
              <a:extLst>
                <a:ext uri="{FF2B5EF4-FFF2-40B4-BE49-F238E27FC236}">
                  <a16:creationId xmlns:a16="http://schemas.microsoft.com/office/drawing/2014/main" id="{5FF142EC-C14F-4869-9E52-CCB394FCCEE7}"/>
                </a:ext>
              </a:extLst>
            </p:cNvPr>
            <p:cNvGrpSpPr/>
            <p:nvPr/>
          </p:nvGrpSpPr>
          <p:grpSpPr>
            <a:xfrm>
              <a:off x="3871074" y="4878389"/>
              <a:ext cx="227468" cy="225199"/>
              <a:chOff x="1753732" y="3213184"/>
              <a:chExt cx="336578" cy="333220"/>
            </a:xfrm>
          </p:grpSpPr>
          <p:sp>
            <p:nvSpPr>
              <p:cNvPr id="48" name="椭圆 31">
                <a:extLst>
                  <a:ext uri="{FF2B5EF4-FFF2-40B4-BE49-F238E27FC236}">
                    <a16:creationId xmlns:a16="http://schemas.microsoft.com/office/drawing/2014/main" id="{96E923E1-EE43-4B1C-A28E-009DAAFED26F}"/>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49" name="椭圆 31">
                <a:extLst>
                  <a:ext uri="{FF2B5EF4-FFF2-40B4-BE49-F238E27FC236}">
                    <a16:creationId xmlns:a16="http://schemas.microsoft.com/office/drawing/2014/main" id="{1BBC3FAD-8DCC-4039-9D5B-112F2762E10E}"/>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47" name="直接连接符 46">
              <a:extLst>
                <a:ext uri="{FF2B5EF4-FFF2-40B4-BE49-F238E27FC236}">
                  <a16:creationId xmlns:a16="http://schemas.microsoft.com/office/drawing/2014/main" id="{A6498FCE-2B68-432D-A8E9-BA14F9F5BCD4}"/>
                </a:ext>
              </a:extLst>
            </p:cNvPr>
            <p:cNvCxnSpPr>
              <a:cxnSpLocks/>
            </p:cNvCxnSpPr>
            <p:nvPr/>
          </p:nvCxnSpPr>
          <p:spPr>
            <a:xfrm>
              <a:off x="3426160" y="4998460"/>
              <a:ext cx="558383"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sp>
        <p:nvSpPr>
          <p:cNvPr id="77" name="内容占位符 29">
            <a:extLst>
              <a:ext uri="{FF2B5EF4-FFF2-40B4-BE49-F238E27FC236}">
                <a16:creationId xmlns:a16="http://schemas.microsoft.com/office/drawing/2014/main" id="{A08B5E42-1799-4F72-82AF-BB78B0A843DB}"/>
              </a:ext>
            </a:extLst>
          </p:cNvPr>
          <p:cNvSpPr>
            <a:spLocks noGrp="1"/>
          </p:cNvSpPr>
          <p:nvPr>
            <p:ph sz="quarter" idx="36"/>
          </p:nvPr>
        </p:nvSpPr>
        <p:spPr>
          <a:xfrm>
            <a:off x="2404035" y="3619053"/>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78" name="内容占位符 29">
            <a:extLst>
              <a:ext uri="{FF2B5EF4-FFF2-40B4-BE49-F238E27FC236}">
                <a16:creationId xmlns:a16="http://schemas.microsoft.com/office/drawing/2014/main" id="{6FFB5408-B3B6-4197-B02B-4D3EC2CACD20}"/>
              </a:ext>
            </a:extLst>
          </p:cNvPr>
          <p:cNvSpPr>
            <a:spLocks noGrp="1"/>
          </p:cNvSpPr>
          <p:nvPr>
            <p:ph sz="quarter" idx="37"/>
          </p:nvPr>
        </p:nvSpPr>
        <p:spPr>
          <a:xfrm>
            <a:off x="5285427" y="3606005"/>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79" name="内容占位符 47">
            <a:extLst>
              <a:ext uri="{FF2B5EF4-FFF2-40B4-BE49-F238E27FC236}">
                <a16:creationId xmlns:a16="http://schemas.microsoft.com/office/drawing/2014/main" id="{8C951059-CB50-4E50-AB8C-7E90BFA80D79}"/>
              </a:ext>
            </a:extLst>
          </p:cNvPr>
          <p:cNvSpPr>
            <a:spLocks noGrp="1"/>
          </p:cNvSpPr>
          <p:nvPr>
            <p:ph sz="quarter" idx="28"/>
          </p:nvPr>
        </p:nvSpPr>
        <p:spPr>
          <a:xfrm>
            <a:off x="9188437" y="2409058"/>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0" name="内容占位符 34">
            <a:extLst>
              <a:ext uri="{FF2B5EF4-FFF2-40B4-BE49-F238E27FC236}">
                <a16:creationId xmlns:a16="http://schemas.microsoft.com/office/drawing/2014/main" id="{2AA50891-5979-4A71-858A-159FEFF8D99A}"/>
              </a:ext>
            </a:extLst>
          </p:cNvPr>
          <p:cNvSpPr>
            <a:spLocks noGrp="1"/>
          </p:cNvSpPr>
          <p:nvPr>
            <p:ph sz="quarter" idx="29"/>
          </p:nvPr>
        </p:nvSpPr>
        <p:spPr>
          <a:xfrm>
            <a:off x="9184439" y="2155999"/>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1" name="内容占位符 47">
            <a:extLst>
              <a:ext uri="{FF2B5EF4-FFF2-40B4-BE49-F238E27FC236}">
                <a16:creationId xmlns:a16="http://schemas.microsoft.com/office/drawing/2014/main" id="{B54C6440-87E3-45E5-88F8-64785719D67D}"/>
              </a:ext>
            </a:extLst>
          </p:cNvPr>
          <p:cNvSpPr>
            <a:spLocks noGrp="1"/>
          </p:cNvSpPr>
          <p:nvPr>
            <p:ph sz="quarter" idx="38"/>
          </p:nvPr>
        </p:nvSpPr>
        <p:spPr>
          <a:xfrm>
            <a:off x="9892057" y="3403101"/>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2" name="内容占位符 34">
            <a:extLst>
              <a:ext uri="{FF2B5EF4-FFF2-40B4-BE49-F238E27FC236}">
                <a16:creationId xmlns:a16="http://schemas.microsoft.com/office/drawing/2014/main" id="{38AE8CAB-4FFB-4BBC-9349-AD00877A8214}"/>
              </a:ext>
            </a:extLst>
          </p:cNvPr>
          <p:cNvSpPr>
            <a:spLocks noGrp="1"/>
          </p:cNvSpPr>
          <p:nvPr>
            <p:ph sz="quarter" idx="39"/>
          </p:nvPr>
        </p:nvSpPr>
        <p:spPr>
          <a:xfrm>
            <a:off x="9888059" y="3150042"/>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3" name="内容占位符 47">
            <a:extLst>
              <a:ext uri="{FF2B5EF4-FFF2-40B4-BE49-F238E27FC236}">
                <a16:creationId xmlns:a16="http://schemas.microsoft.com/office/drawing/2014/main" id="{C4B08528-D0A1-4780-A190-91E7A7EE96C2}"/>
              </a:ext>
            </a:extLst>
          </p:cNvPr>
          <p:cNvSpPr>
            <a:spLocks noGrp="1"/>
          </p:cNvSpPr>
          <p:nvPr>
            <p:ph sz="quarter" idx="40"/>
          </p:nvPr>
        </p:nvSpPr>
        <p:spPr>
          <a:xfrm>
            <a:off x="9892057" y="4369147"/>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4" name="内容占位符 34">
            <a:extLst>
              <a:ext uri="{FF2B5EF4-FFF2-40B4-BE49-F238E27FC236}">
                <a16:creationId xmlns:a16="http://schemas.microsoft.com/office/drawing/2014/main" id="{EC79F941-2626-45D9-9991-D161FD582EE3}"/>
              </a:ext>
            </a:extLst>
          </p:cNvPr>
          <p:cNvSpPr>
            <a:spLocks noGrp="1"/>
          </p:cNvSpPr>
          <p:nvPr>
            <p:ph sz="quarter" idx="41"/>
          </p:nvPr>
        </p:nvSpPr>
        <p:spPr>
          <a:xfrm>
            <a:off x="9888059" y="4116088"/>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5" name="内容占位符 47">
            <a:extLst>
              <a:ext uri="{FF2B5EF4-FFF2-40B4-BE49-F238E27FC236}">
                <a16:creationId xmlns:a16="http://schemas.microsoft.com/office/drawing/2014/main" id="{99856644-3CCB-4855-A3F6-3EF63AF8EC8E}"/>
              </a:ext>
            </a:extLst>
          </p:cNvPr>
          <p:cNvSpPr>
            <a:spLocks noGrp="1"/>
          </p:cNvSpPr>
          <p:nvPr>
            <p:ph sz="quarter" idx="42"/>
          </p:nvPr>
        </p:nvSpPr>
        <p:spPr>
          <a:xfrm>
            <a:off x="9170262" y="5325682"/>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6" name="内容占位符 34">
            <a:extLst>
              <a:ext uri="{FF2B5EF4-FFF2-40B4-BE49-F238E27FC236}">
                <a16:creationId xmlns:a16="http://schemas.microsoft.com/office/drawing/2014/main" id="{CFBE8B7B-E0BA-4BD3-84B5-3578228ACDED}"/>
              </a:ext>
            </a:extLst>
          </p:cNvPr>
          <p:cNvSpPr>
            <a:spLocks noGrp="1"/>
          </p:cNvSpPr>
          <p:nvPr>
            <p:ph sz="quarter" idx="43"/>
          </p:nvPr>
        </p:nvSpPr>
        <p:spPr>
          <a:xfrm>
            <a:off x="9166264" y="5072623"/>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7" name="内容占位符 47">
            <a:extLst>
              <a:ext uri="{FF2B5EF4-FFF2-40B4-BE49-F238E27FC236}">
                <a16:creationId xmlns:a16="http://schemas.microsoft.com/office/drawing/2014/main" id="{91C92403-EA49-4B2E-B633-971B2F725E89}"/>
              </a:ext>
            </a:extLst>
          </p:cNvPr>
          <p:cNvSpPr>
            <a:spLocks noGrp="1"/>
          </p:cNvSpPr>
          <p:nvPr>
            <p:ph sz="quarter" idx="44"/>
          </p:nvPr>
        </p:nvSpPr>
        <p:spPr>
          <a:xfrm>
            <a:off x="-3973" y="237416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8" name="内容占位符 34">
            <a:extLst>
              <a:ext uri="{FF2B5EF4-FFF2-40B4-BE49-F238E27FC236}">
                <a16:creationId xmlns:a16="http://schemas.microsoft.com/office/drawing/2014/main" id="{F1235E75-30A8-45AF-9388-434D2B145DB0}"/>
              </a:ext>
            </a:extLst>
          </p:cNvPr>
          <p:cNvSpPr>
            <a:spLocks noGrp="1"/>
          </p:cNvSpPr>
          <p:nvPr>
            <p:ph sz="quarter" idx="45"/>
          </p:nvPr>
        </p:nvSpPr>
        <p:spPr>
          <a:xfrm>
            <a:off x="-198471" y="2121108"/>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9" name="内容占位符 47">
            <a:extLst>
              <a:ext uri="{FF2B5EF4-FFF2-40B4-BE49-F238E27FC236}">
                <a16:creationId xmlns:a16="http://schemas.microsoft.com/office/drawing/2014/main" id="{423728AD-DF23-4096-9000-42DAB4C054AD}"/>
              </a:ext>
            </a:extLst>
          </p:cNvPr>
          <p:cNvSpPr>
            <a:spLocks noGrp="1"/>
          </p:cNvSpPr>
          <p:nvPr>
            <p:ph sz="quarter" idx="46"/>
          </p:nvPr>
        </p:nvSpPr>
        <p:spPr>
          <a:xfrm>
            <a:off x="-656054" y="341630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0" name="内容占位符 34">
            <a:extLst>
              <a:ext uri="{FF2B5EF4-FFF2-40B4-BE49-F238E27FC236}">
                <a16:creationId xmlns:a16="http://schemas.microsoft.com/office/drawing/2014/main" id="{C1AE962B-CF74-4B9C-A6AA-01E507B31125}"/>
              </a:ext>
            </a:extLst>
          </p:cNvPr>
          <p:cNvSpPr>
            <a:spLocks noGrp="1"/>
          </p:cNvSpPr>
          <p:nvPr>
            <p:ph sz="quarter" idx="47"/>
          </p:nvPr>
        </p:nvSpPr>
        <p:spPr>
          <a:xfrm>
            <a:off x="-850552" y="3163241"/>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91" name="内容占位符 47">
            <a:extLst>
              <a:ext uri="{FF2B5EF4-FFF2-40B4-BE49-F238E27FC236}">
                <a16:creationId xmlns:a16="http://schemas.microsoft.com/office/drawing/2014/main" id="{8722732E-7C9E-4B6E-A59B-BFEBD3213E2D}"/>
              </a:ext>
            </a:extLst>
          </p:cNvPr>
          <p:cNvSpPr>
            <a:spLocks noGrp="1"/>
          </p:cNvSpPr>
          <p:nvPr>
            <p:ph sz="quarter" idx="48"/>
          </p:nvPr>
        </p:nvSpPr>
        <p:spPr>
          <a:xfrm>
            <a:off x="-671927" y="436914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2" name="内容占位符 34">
            <a:extLst>
              <a:ext uri="{FF2B5EF4-FFF2-40B4-BE49-F238E27FC236}">
                <a16:creationId xmlns:a16="http://schemas.microsoft.com/office/drawing/2014/main" id="{12AC0CCC-4D06-4E5B-94A7-33EC30C2AA6D}"/>
              </a:ext>
            </a:extLst>
          </p:cNvPr>
          <p:cNvSpPr>
            <a:spLocks noGrp="1"/>
          </p:cNvSpPr>
          <p:nvPr>
            <p:ph sz="quarter" idx="49"/>
          </p:nvPr>
        </p:nvSpPr>
        <p:spPr>
          <a:xfrm>
            <a:off x="-866425" y="4116088"/>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93" name="内容占位符 47">
            <a:extLst>
              <a:ext uri="{FF2B5EF4-FFF2-40B4-BE49-F238E27FC236}">
                <a16:creationId xmlns:a16="http://schemas.microsoft.com/office/drawing/2014/main" id="{55A896D9-67CF-433A-A52C-CDEBCDA13889}"/>
              </a:ext>
            </a:extLst>
          </p:cNvPr>
          <p:cNvSpPr>
            <a:spLocks noGrp="1"/>
          </p:cNvSpPr>
          <p:nvPr>
            <p:ph sz="quarter" idx="50"/>
          </p:nvPr>
        </p:nvSpPr>
        <p:spPr>
          <a:xfrm>
            <a:off x="-9634" y="5358838"/>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4" name="内容占位符 34">
            <a:extLst>
              <a:ext uri="{FF2B5EF4-FFF2-40B4-BE49-F238E27FC236}">
                <a16:creationId xmlns:a16="http://schemas.microsoft.com/office/drawing/2014/main" id="{782A9EAC-209D-4FCF-B6E9-7144E2B1F53B}"/>
              </a:ext>
            </a:extLst>
          </p:cNvPr>
          <p:cNvSpPr>
            <a:spLocks noGrp="1"/>
          </p:cNvSpPr>
          <p:nvPr>
            <p:ph sz="quarter" idx="51"/>
          </p:nvPr>
        </p:nvSpPr>
        <p:spPr>
          <a:xfrm>
            <a:off x="-204132" y="5105779"/>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67" name="标题 1">
            <a:extLst>
              <a:ext uri="{FF2B5EF4-FFF2-40B4-BE49-F238E27FC236}">
                <a16:creationId xmlns:a16="http://schemas.microsoft.com/office/drawing/2014/main" id="{FE8C9CDF-6887-4B00-988C-51D12DFC3539}"/>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66" name="灯片编号占位符 3">
            <a:extLst>
              <a:ext uri="{FF2B5EF4-FFF2-40B4-BE49-F238E27FC236}">
                <a16:creationId xmlns:a16="http://schemas.microsoft.com/office/drawing/2014/main" id="{1AF76CB2-B35E-471B-922B-87C79CA4226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982543752"/>
      </p:ext>
    </p:extLst>
  </p:cSld>
  <p:clrMapOvr>
    <a:masterClrMapping/>
  </p:clrMapOvr>
  <p:extLst mod="1">
    <p:ext uri="{DCECCB84-F9BA-43D5-87BE-67443E8EF086}">
      <p15:sldGuideLst xmlns:p15="http://schemas.microsoft.com/office/powerpoint/2012/main">
        <p15:guide id="1" orient="horz" pos="1344" userDrawn="1">
          <p15:clr>
            <a:srgbClr val="FBAE40"/>
          </p15:clr>
        </p15:guide>
        <p15:guide id="2" pos="179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DD634BB6-95E5-4C3F-87E3-CAAA86B791CD}"/>
              </a:ext>
            </a:extLst>
          </p:cNvPr>
          <p:cNvGrpSpPr/>
          <p:nvPr userDrawn="1"/>
        </p:nvGrpSpPr>
        <p:grpSpPr>
          <a:xfrm>
            <a:off x="476838" y="1047599"/>
            <a:ext cx="2200888" cy="184638"/>
            <a:chOff x="3165003" y="4030582"/>
            <a:chExt cx="5853910" cy="276264"/>
          </a:xfrm>
        </p:grpSpPr>
        <p:sp>
          <p:nvSpPr>
            <p:cNvPr id="38" name="任意多边形 29">
              <a:extLst>
                <a:ext uri="{FF2B5EF4-FFF2-40B4-BE49-F238E27FC236}">
                  <a16:creationId xmlns:a16="http://schemas.microsoft.com/office/drawing/2014/main" id="{94ACC8F6-FEC1-4B22-B660-02C5CD775BEC}"/>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30">
              <a:extLst>
                <a:ext uri="{FF2B5EF4-FFF2-40B4-BE49-F238E27FC236}">
                  <a16:creationId xmlns:a16="http://schemas.microsoft.com/office/drawing/2014/main" id="{EA52AE45-5896-4FF0-869B-61FF83C57BD0}"/>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40" name="文本框 39">
            <a:extLst>
              <a:ext uri="{FF2B5EF4-FFF2-40B4-BE49-F238E27FC236}">
                <a16:creationId xmlns:a16="http://schemas.microsoft.com/office/drawing/2014/main" id="{513828E2-1476-4957-8A7C-0DE0236A67AA}"/>
              </a:ext>
            </a:extLst>
          </p:cNvPr>
          <p:cNvSpPr txBox="1"/>
          <p:nvPr userDrawn="1"/>
        </p:nvSpPr>
        <p:spPr>
          <a:xfrm>
            <a:off x="-875916" y="435943"/>
            <a:ext cx="5215762" cy="646331"/>
          </a:xfrm>
          <a:prstGeom prst="rect">
            <a:avLst/>
          </a:prstGeom>
          <a:noFill/>
        </p:spPr>
        <p:txBody>
          <a:bodyPr wrap="square" rtlCol="0">
            <a:spAutoFit/>
          </a:bodyPr>
          <a:lstStyle/>
          <a:p>
            <a:pPr algn="ctr"/>
            <a:r>
              <a:rPr lang="zh-CN" altLang="en-US" sz="3600" b="1" dirty="0">
                <a:solidFill>
                  <a:schemeClr val="accent1"/>
                </a:solidFill>
                <a:latin typeface="+mj-ea"/>
                <a:ea typeface="+mj-ea"/>
              </a:rPr>
              <a:t>设计规范</a:t>
            </a:r>
          </a:p>
        </p:txBody>
      </p:sp>
      <p:sp>
        <p:nvSpPr>
          <p:cNvPr id="41" name="矩形: 圆角 40">
            <a:extLst>
              <a:ext uri="{FF2B5EF4-FFF2-40B4-BE49-F238E27FC236}">
                <a16:creationId xmlns:a16="http://schemas.microsoft.com/office/drawing/2014/main" id="{65872041-B8F1-4A54-A9FA-76BAB8B3DCFC}"/>
              </a:ext>
            </a:extLst>
          </p:cNvPr>
          <p:cNvSpPr/>
          <p:nvPr userDrawn="1"/>
        </p:nvSpPr>
        <p:spPr>
          <a:xfrm>
            <a:off x="832030" y="5044755"/>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2" name="矩形: 圆角 41">
            <a:extLst>
              <a:ext uri="{FF2B5EF4-FFF2-40B4-BE49-F238E27FC236}">
                <a16:creationId xmlns:a16="http://schemas.microsoft.com/office/drawing/2014/main" id="{C9A50607-218E-4E52-8AC2-99720F15F2A9}"/>
              </a:ext>
            </a:extLst>
          </p:cNvPr>
          <p:cNvSpPr/>
          <p:nvPr userDrawn="1"/>
        </p:nvSpPr>
        <p:spPr>
          <a:xfrm>
            <a:off x="823526" y="4332183"/>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矩形: 圆角 42">
            <a:extLst>
              <a:ext uri="{FF2B5EF4-FFF2-40B4-BE49-F238E27FC236}">
                <a16:creationId xmlns:a16="http://schemas.microsoft.com/office/drawing/2014/main" id="{3D6E8F0C-1852-48D9-A888-F49FCEEE0B51}"/>
              </a:ext>
            </a:extLst>
          </p:cNvPr>
          <p:cNvSpPr/>
          <p:nvPr userDrawn="1"/>
        </p:nvSpPr>
        <p:spPr>
          <a:xfrm>
            <a:off x="823526" y="3598034"/>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文本框 43">
            <a:extLst>
              <a:ext uri="{FF2B5EF4-FFF2-40B4-BE49-F238E27FC236}">
                <a16:creationId xmlns:a16="http://schemas.microsoft.com/office/drawing/2014/main" id="{05D947EF-538D-4E2F-A4B7-70DE9287FDDB}"/>
              </a:ext>
            </a:extLst>
          </p:cNvPr>
          <p:cNvSpPr txBox="1"/>
          <p:nvPr userDrawn="1"/>
        </p:nvSpPr>
        <p:spPr>
          <a:xfrm>
            <a:off x="823526" y="3486879"/>
            <a:ext cx="3708400" cy="400110"/>
          </a:xfrm>
          <a:prstGeom prst="rect">
            <a:avLst/>
          </a:prstGeom>
          <a:noFill/>
        </p:spPr>
        <p:txBody>
          <a:bodyPr wrap="square" rtlCol="0">
            <a:spAutoFit/>
          </a:bodyPr>
          <a:lstStyle/>
          <a:p>
            <a:r>
              <a:rPr lang="zh-CN" altLang="en-US" sz="2000" b="1" dirty="0">
                <a:solidFill>
                  <a:schemeClr val="accent1"/>
                </a:solidFill>
                <a:latin typeface="+mj-ea"/>
                <a:ea typeface="+mj-ea"/>
              </a:rPr>
              <a:t>标题字体：新蒂下午茶基本版</a:t>
            </a:r>
          </a:p>
        </p:txBody>
      </p:sp>
      <p:sp>
        <p:nvSpPr>
          <p:cNvPr id="45" name="文本框 44">
            <a:extLst>
              <a:ext uri="{FF2B5EF4-FFF2-40B4-BE49-F238E27FC236}">
                <a16:creationId xmlns:a16="http://schemas.microsoft.com/office/drawing/2014/main" id="{20F445B8-2C4D-4ECC-AF38-E5B0CC21E15F}"/>
              </a:ext>
            </a:extLst>
          </p:cNvPr>
          <p:cNvSpPr txBox="1"/>
          <p:nvPr userDrawn="1"/>
        </p:nvSpPr>
        <p:spPr>
          <a:xfrm>
            <a:off x="823526" y="4190836"/>
            <a:ext cx="3708400" cy="400110"/>
          </a:xfrm>
          <a:prstGeom prst="rect">
            <a:avLst/>
          </a:prstGeom>
          <a:noFill/>
        </p:spPr>
        <p:txBody>
          <a:bodyPr wrap="square" rtlCol="0">
            <a:spAutoFit/>
          </a:bodyPr>
          <a:lstStyle/>
          <a:p>
            <a:r>
              <a:rPr lang="zh-CN" altLang="en-US" sz="2000" dirty="0">
                <a:solidFill>
                  <a:schemeClr val="accent1"/>
                </a:solidFill>
                <a:latin typeface="微软雅黑 Light" panose="020B0502040204020203" pitchFamily="34" charset="-122"/>
                <a:ea typeface="微软雅黑 Light" panose="020B0502040204020203" pitchFamily="34" charset="-122"/>
              </a:rPr>
              <a:t>正文字体：思源黑体</a:t>
            </a:r>
            <a:r>
              <a:rPr lang="en-US" altLang="zh-CN" sz="2000" dirty="0">
                <a:solidFill>
                  <a:schemeClr val="accent1"/>
                </a:solidFill>
                <a:latin typeface="微软雅黑 Light" panose="020B0502040204020203" pitchFamily="34" charset="-122"/>
                <a:ea typeface="微软雅黑 Light" panose="020B0502040204020203" pitchFamily="34" charset="-122"/>
              </a:rPr>
              <a:t>Light</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46" name="文本框 45">
            <a:extLst>
              <a:ext uri="{FF2B5EF4-FFF2-40B4-BE49-F238E27FC236}">
                <a16:creationId xmlns:a16="http://schemas.microsoft.com/office/drawing/2014/main" id="{DD6C4C30-BB93-4961-AFC6-001BD9EB9E71}"/>
              </a:ext>
            </a:extLst>
          </p:cNvPr>
          <p:cNvSpPr txBox="1"/>
          <p:nvPr userDrawn="1"/>
        </p:nvSpPr>
        <p:spPr>
          <a:xfrm>
            <a:off x="823526" y="4894792"/>
            <a:ext cx="3708400" cy="400110"/>
          </a:xfrm>
          <a:prstGeom prst="rect">
            <a:avLst/>
          </a:prstGeom>
          <a:noFill/>
        </p:spPr>
        <p:txBody>
          <a:bodyPr wrap="square" rtlCol="0">
            <a:spAutoFit/>
          </a:bodyPr>
          <a:lstStyle/>
          <a:p>
            <a:r>
              <a:rPr lang="zh-CN" altLang="en-US" sz="2000" dirty="0">
                <a:solidFill>
                  <a:schemeClr val="accent1"/>
                </a:solidFill>
                <a:latin typeface="方正喵呜体" panose="02010600010101010101" pitchFamily="2" charset="-122"/>
                <a:ea typeface="方正喵呜体" panose="02010600010101010101" pitchFamily="2" charset="-122"/>
              </a:rPr>
              <a:t>数字英文：方正喵呜体</a:t>
            </a:r>
          </a:p>
        </p:txBody>
      </p:sp>
      <p:grpSp>
        <p:nvGrpSpPr>
          <p:cNvPr id="47" name="组合 46">
            <a:extLst>
              <a:ext uri="{FF2B5EF4-FFF2-40B4-BE49-F238E27FC236}">
                <a16:creationId xmlns:a16="http://schemas.microsoft.com/office/drawing/2014/main" id="{4AD730D4-87A2-4305-87D4-ACDD1F68F1F8}"/>
              </a:ext>
            </a:extLst>
          </p:cNvPr>
          <p:cNvGrpSpPr/>
          <p:nvPr userDrawn="1"/>
        </p:nvGrpSpPr>
        <p:grpSpPr>
          <a:xfrm>
            <a:off x="823526" y="2569526"/>
            <a:ext cx="3382581" cy="602122"/>
            <a:chOff x="823526" y="2592960"/>
            <a:chExt cx="3382581" cy="602122"/>
          </a:xfrm>
        </p:grpSpPr>
        <p:sp>
          <p:nvSpPr>
            <p:cNvPr id="48" name="文本框 47">
              <a:extLst>
                <a:ext uri="{FF2B5EF4-FFF2-40B4-BE49-F238E27FC236}">
                  <a16:creationId xmlns:a16="http://schemas.microsoft.com/office/drawing/2014/main" id="{298B4CE5-DE6D-4401-B1B1-C7801CA2556C}"/>
                </a:ext>
              </a:extLst>
            </p:cNvPr>
            <p:cNvSpPr txBox="1"/>
            <p:nvPr/>
          </p:nvSpPr>
          <p:spPr>
            <a:xfrm>
              <a:off x="823526" y="2592960"/>
              <a:ext cx="2019300" cy="523220"/>
            </a:xfrm>
            <a:prstGeom prst="rect">
              <a:avLst/>
            </a:prstGeom>
            <a:noFill/>
          </p:spPr>
          <p:txBody>
            <a:bodyPr wrap="square" rtlCol="0">
              <a:spAutoFit/>
            </a:bodyPr>
            <a:lstStyle/>
            <a:p>
              <a:r>
                <a:rPr lang="zh-CN" altLang="en-US" sz="2800" b="1" dirty="0">
                  <a:solidFill>
                    <a:schemeClr val="accent1"/>
                  </a:solidFill>
                  <a:latin typeface="+mj-ea"/>
                  <a:ea typeface="+mj-ea"/>
                </a:rPr>
                <a:t>字体规范</a:t>
              </a:r>
            </a:p>
          </p:txBody>
        </p:sp>
        <p:cxnSp>
          <p:nvCxnSpPr>
            <p:cNvPr id="49" name="直接连接符 48">
              <a:extLst>
                <a:ext uri="{FF2B5EF4-FFF2-40B4-BE49-F238E27FC236}">
                  <a16:creationId xmlns:a16="http://schemas.microsoft.com/office/drawing/2014/main" id="{CBB12523-BF7B-4020-B8A8-469FE18D8289}"/>
                </a:ext>
              </a:extLst>
            </p:cNvPr>
            <p:cNvCxnSpPr/>
            <p:nvPr/>
          </p:nvCxnSpPr>
          <p:spPr>
            <a:xfrm>
              <a:off x="954907" y="3195082"/>
              <a:ext cx="325120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113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一">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918AECF5-A062-43E1-BC33-99028F035BED}"/>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FC8CA66-2ECC-4BF8-A1DA-CFA452D69E6D}"/>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251E3AD-312D-422C-BA9F-0ACC757E6D6F}"/>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椭圆 31">
            <a:extLst>
              <a:ext uri="{FF2B5EF4-FFF2-40B4-BE49-F238E27FC236}">
                <a16:creationId xmlns:a16="http://schemas.microsoft.com/office/drawing/2014/main" id="{21FCE39E-444D-42BA-8EB6-9480945FC0B0}"/>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2" name="任意多边形 135">
            <a:extLst>
              <a:ext uri="{FF2B5EF4-FFF2-40B4-BE49-F238E27FC236}">
                <a16:creationId xmlns:a16="http://schemas.microsoft.com/office/drawing/2014/main" id="{61B7BED9-D9F8-4317-881C-D62D79C7A422}"/>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3" name="任意多边形 137">
            <a:extLst>
              <a:ext uri="{FF2B5EF4-FFF2-40B4-BE49-F238E27FC236}">
                <a16:creationId xmlns:a16="http://schemas.microsoft.com/office/drawing/2014/main" id="{69FABFAB-A8A8-4C77-B491-1426D386681C}"/>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4" name="任意多边形 140">
            <a:extLst>
              <a:ext uri="{FF2B5EF4-FFF2-40B4-BE49-F238E27FC236}">
                <a16:creationId xmlns:a16="http://schemas.microsoft.com/office/drawing/2014/main" id="{55DE5C39-DDE0-46CF-A452-0FCEE7F97631}"/>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5" name="任意多边形 141">
            <a:extLst>
              <a:ext uri="{FF2B5EF4-FFF2-40B4-BE49-F238E27FC236}">
                <a16:creationId xmlns:a16="http://schemas.microsoft.com/office/drawing/2014/main" id="{F8F31DCA-2066-4549-B23A-EEF3E3534B0F}"/>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6" name="组合 15">
            <a:extLst>
              <a:ext uri="{FF2B5EF4-FFF2-40B4-BE49-F238E27FC236}">
                <a16:creationId xmlns:a16="http://schemas.microsoft.com/office/drawing/2014/main" id="{813862CD-A245-4703-BBE6-725F15D0B1F1}"/>
              </a:ext>
            </a:extLst>
          </p:cNvPr>
          <p:cNvGrpSpPr/>
          <p:nvPr userDrawn="1"/>
        </p:nvGrpSpPr>
        <p:grpSpPr>
          <a:xfrm>
            <a:off x="5263529" y="1348547"/>
            <a:ext cx="1868140" cy="2215992"/>
            <a:chOff x="5313164" y="981429"/>
            <a:chExt cx="1086417" cy="1288710"/>
          </a:xfrm>
        </p:grpSpPr>
        <p:sp>
          <p:nvSpPr>
            <p:cNvPr id="17" name="椭圆 31">
              <a:extLst>
                <a:ext uri="{FF2B5EF4-FFF2-40B4-BE49-F238E27FC236}">
                  <a16:creationId xmlns:a16="http://schemas.microsoft.com/office/drawing/2014/main" id="{0F66D9B6-EB7C-46E3-8F6E-B4E468C6415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8" name="文本框 17">
              <a:extLst>
                <a:ext uri="{FF2B5EF4-FFF2-40B4-BE49-F238E27FC236}">
                  <a16:creationId xmlns:a16="http://schemas.microsoft.com/office/drawing/2014/main" id="{C4C39F25-CCBC-4B50-B37E-43F17984310F}"/>
                </a:ext>
              </a:extLst>
            </p:cNvPr>
            <p:cNvSpPr txBox="1"/>
            <p:nvPr/>
          </p:nvSpPr>
          <p:spPr>
            <a:xfrm>
              <a:off x="5400845" y="981429"/>
              <a:ext cx="998736" cy="1288710"/>
            </a:xfrm>
            <a:prstGeom prst="rect">
              <a:avLst/>
            </a:prstGeom>
            <a:noFill/>
          </p:spPr>
          <p:txBody>
            <a:bodyPr wrap="square" rtlCol="0">
              <a:spAutoFit/>
            </a:bodyPr>
            <a:lstStyle/>
            <a:p>
              <a:r>
                <a:rPr lang="en-US" altLang="zh-CN" sz="13800" dirty="0">
                  <a:solidFill>
                    <a:schemeClr val="accent1"/>
                  </a:solidFill>
                  <a:latin typeface="方正喵呜体" panose="02010600010101010101" pitchFamily="2" charset="-122"/>
                  <a:ea typeface="方正喵呜体" panose="02010600010101010101" pitchFamily="2" charset="-122"/>
                </a:rPr>
                <a:t>01</a:t>
              </a:r>
              <a:endParaRPr lang="zh-CN" altLang="en-US" sz="13800" dirty="0">
                <a:solidFill>
                  <a:schemeClr val="accent1"/>
                </a:solidFill>
                <a:latin typeface="方正喵呜体" panose="02010600010101010101" pitchFamily="2" charset="-122"/>
                <a:ea typeface="方正喵呜体" panose="02010600010101010101" pitchFamily="2" charset="-122"/>
              </a:endParaRPr>
            </a:p>
          </p:txBody>
        </p:sp>
      </p:grpSp>
      <p:sp>
        <p:nvSpPr>
          <p:cNvPr id="21" name="任意多边形: 形状 20">
            <a:extLst>
              <a:ext uri="{FF2B5EF4-FFF2-40B4-BE49-F238E27FC236}">
                <a16:creationId xmlns:a16="http://schemas.microsoft.com/office/drawing/2014/main" id="{C0C47CB4-D246-422F-98AB-C3BD5CE3625F}"/>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22" name="组合 21">
            <a:extLst>
              <a:ext uri="{FF2B5EF4-FFF2-40B4-BE49-F238E27FC236}">
                <a16:creationId xmlns:a16="http://schemas.microsoft.com/office/drawing/2014/main" id="{652F3381-D764-46A6-B765-5647AAEB5CCB}"/>
              </a:ext>
            </a:extLst>
          </p:cNvPr>
          <p:cNvGrpSpPr/>
          <p:nvPr userDrawn="1"/>
        </p:nvGrpSpPr>
        <p:grpSpPr>
          <a:xfrm>
            <a:off x="6774989" y="1341170"/>
            <a:ext cx="284798" cy="275025"/>
            <a:chOff x="6786556" y="1238629"/>
            <a:chExt cx="438076" cy="423043"/>
          </a:xfrm>
        </p:grpSpPr>
        <p:cxnSp>
          <p:nvCxnSpPr>
            <p:cNvPr id="23" name="直接连接符 22">
              <a:extLst>
                <a:ext uri="{FF2B5EF4-FFF2-40B4-BE49-F238E27FC236}">
                  <a16:creationId xmlns:a16="http://schemas.microsoft.com/office/drawing/2014/main" id="{ECEB8781-2FAE-4ADC-8A84-D134DE69EA66}"/>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05FEA29-2ACA-446D-8F93-7AEE37E53CE1}"/>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4B020C3-0E97-4A3A-B349-3858EABA1462}"/>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7" name="内容占位符 26">
            <a:extLst>
              <a:ext uri="{FF2B5EF4-FFF2-40B4-BE49-F238E27FC236}">
                <a16:creationId xmlns:a16="http://schemas.microsoft.com/office/drawing/2014/main" id="{942FF9F3-57AD-4FC7-A33B-A0E67EACE971}"/>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455227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灯片编号占位符 3">
            <a:extLst>
              <a:ext uri="{FF2B5EF4-FFF2-40B4-BE49-F238E27FC236}">
                <a16:creationId xmlns:a16="http://schemas.microsoft.com/office/drawing/2014/main" id="{73709573-CEA8-4F0F-BAC0-9E7A8D0CA19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869390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9F2F3B61-0084-4407-ABE1-CE0DABDB7893}"/>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752566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805271B-1402-47B2-B4F0-F4C74A4F133E}"/>
              </a:ext>
            </a:extLst>
          </p:cNvPr>
          <p:cNvSpPr/>
          <p:nvPr userDrawn="1"/>
        </p:nvSpPr>
        <p:spPr>
          <a:xfrm>
            <a:off x="50132" y="264472"/>
            <a:ext cx="12091737" cy="6329056"/>
          </a:xfrm>
          <a:prstGeom prst="rect">
            <a:avLst/>
          </a:prstGeom>
        </p:spPr>
        <p:txBody>
          <a:bodyPr spcFirstLastPara="1" wrap="none" numCol="1">
            <a:prstTxWarp prst="textArchUp">
              <a:avLst>
                <a:gd name="adj" fmla="val 10935122"/>
              </a:avLst>
            </a:prstTxWarp>
            <a:spAutoFit/>
          </a:bodyPr>
          <a:lstStyle/>
          <a:p>
            <a:pPr lvl="0"/>
            <a:endParaRPr lang="zh-CN" altLang="en-US" sz="7200" b="1" spc="-200">
              <a:solidFill>
                <a:schemeClr val="bg1"/>
              </a:solidFill>
              <a:latin typeface="+mj-ea"/>
              <a:ea typeface="+mj-ea"/>
            </a:endParaRPr>
          </a:p>
        </p:txBody>
      </p:sp>
      <p:grpSp>
        <p:nvGrpSpPr>
          <p:cNvPr id="9" name="组合 8">
            <a:extLst>
              <a:ext uri="{FF2B5EF4-FFF2-40B4-BE49-F238E27FC236}">
                <a16:creationId xmlns:a16="http://schemas.microsoft.com/office/drawing/2014/main" id="{B290DEFD-0759-48BB-8EB9-F3B7595466AB}"/>
              </a:ext>
            </a:extLst>
          </p:cNvPr>
          <p:cNvGrpSpPr/>
          <p:nvPr/>
        </p:nvGrpSpPr>
        <p:grpSpPr>
          <a:xfrm rot="251515">
            <a:off x="1100594" y="1741645"/>
            <a:ext cx="9990811" cy="2092641"/>
            <a:chOff x="1596316" y="3065334"/>
            <a:chExt cx="8741678" cy="1831000"/>
          </a:xfrm>
        </p:grpSpPr>
        <p:grpSp>
          <p:nvGrpSpPr>
            <p:cNvPr id="11" name="组合 10">
              <a:extLst>
                <a:ext uri="{FF2B5EF4-FFF2-40B4-BE49-F238E27FC236}">
                  <a16:creationId xmlns:a16="http://schemas.microsoft.com/office/drawing/2014/main" id="{5AD3B3F1-3331-4AED-9977-80F2DCB22760}"/>
                </a:ext>
              </a:extLst>
            </p:cNvPr>
            <p:cNvGrpSpPr/>
            <p:nvPr/>
          </p:nvGrpSpPr>
          <p:grpSpPr>
            <a:xfrm>
              <a:off x="1596316" y="3065334"/>
              <a:ext cx="8741678" cy="1831000"/>
              <a:chOff x="1242053" y="3135203"/>
              <a:chExt cx="9139944" cy="1831000"/>
            </a:xfrm>
          </p:grpSpPr>
          <p:sp>
            <p:nvSpPr>
              <p:cNvPr id="14" name="任意多边形 521">
                <a:extLst>
                  <a:ext uri="{FF2B5EF4-FFF2-40B4-BE49-F238E27FC236}">
                    <a16:creationId xmlns:a16="http://schemas.microsoft.com/office/drawing/2014/main" id="{DCA6E398-438C-4416-AF9B-932D87D855B8}"/>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15" name="任意多边形 5">
                <a:extLst>
                  <a:ext uri="{FF2B5EF4-FFF2-40B4-BE49-F238E27FC236}">
                    <a16:creationId xmlns:a16="http://schemas.microsoft.com/office/drawing/2014/main" id="{CC9AD3AE-B906-4777-BF4C-04086822708F}"/>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16" name="组合 15">
                <a:extLst>
                  <a:ext uri="{FF2B5EF4-FFF2-40B4-BE49-F238E27FC236}">
                    <a16:creationId xmlns:a16="http://schemas.microsoft.com/office/drawing/2014/main" id="{BD4FFE1A-CDB1-4D96-BE36-6F86BA944997}"/>
                  </a:ext>
                </a:extLst>
              </p:cNvPr>
              <p:cNvGrpSpPr/>
              <p:nvPr/>
            </p:nvGrpSpPr>
            <p:grpSpPr>
              <a:xfrm rot="21359387">
                <a:off x="1242053" y="3135203"/>
                <a:ext cx="9139944" cy="1831000"/>
                <a:chOff x="1494023" y="2345570"/>
                <a:chExt cx="9139944" cy="2453279"/>
              </a:xfrm>
            </p:grpSpPr>
            <p:grpSp>
              <p:nvGrpSpPr>
                <p:cNvPr id="17" name="组合 16">
                  <a:extLst>
                    <a:ext uri="{FF2B5EF4-FFF2-40B4-BE49-F238E27FC236}">
                      <a16:creationId xmlns:a16="http://schemas.microsoft.com/office/drawing/2014/main" id="{87507D9F-0AB6-4D1B-8A7E-CC03088BEB23}"/>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28" name="任意多边形 513">
                    <a:extLst>
                      <a:ext uri="{FF2B5EF4-FFF2-40B4-BE49-F238E27FC236}">
                        <a16:creationId xmlns:a16="http://schemas.microsoft.com/office/drawing/2014/main" id="{6F5EDE8A-F122-42D3-970F-E46E72D2F157}"/>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514">
                    <a:extLst>
                      <a:ext uri="{FF2B5EF4-FFF2-40B4-BE49-F238E27FC236}">
                        <a16:creationId xmlns:a16="http://schemas.microsoft.com/office/drawing/2014/main" id="{95621FAC-6D2B-4B48-B6FE-EF322390124A}"/>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8" name="任意多边形 477">
                  <a:extLst>
                    <a:ext uri="{FF2B5EF4-FFF2-40B4-BE49-F238E27FC236}">
                      <a16:creationId xmlns:a16="http://schemas.microsoft.com/office/drawing/2014/main" id="{47FDA61B-7B55-41B9-802A-163BAE45A8D1}"/>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19" name="组合 18">
                  <a:extLst>
                    <a:ext uri="{FF2B5EF4-FFF2-40B4-BE49-F238E27FC236}">
                      <a16:creationId xmlns:a16="http://schemas.microsoft.com/office/drawing/2014/main" id="{B5E0C186-4303-463F-877E-55398E39147C}"/>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26" name="任意多边形 481">
                    <a:extLst>
                      <a:ext uri="{FF2B5EF4-FFF2-40B4-BE49-F238E27FC236}">
                        <a16:creationId xmlns:a16="http://schemas.microsoft.com/office/drawing/2014/main" id="{5D184940-3358-40D8-B890-D7C17641B539}"/>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7" name="任意多边形 482">
                    <a:extLst>
                      <a:ext uri="{FF2B5EF4-FFF2-40B4-BE49-F238E27FC236}">
                        <a16:creationId xmlns:a16="http://schemas.microsoft.com/office/drawing/2014/main" id="{EEB93687-1CF8-425D-821B-B96FE751971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0" name="任意多边形 437">
                  <a:extLst>
                    <a:ext uri="{FF2B5EF4-FFF2-40B4-BE49-F238E27FC236}">
                      <a16:creationId xmlns:a16="http://schemas.microsoft.com/office/drawing/2014/main" id="{7B36374A-D5E6-415A-8594-A0127660F38B}"/>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1" name="任意多边形 438">
                  <a:extLst>
                    <a:ext uri="{FF2B5EF4-FFF2-40B4-BE49-F238E27FC236}">
                      <a16:creationId xmlns:a16="http://schemas.microsoft.com/office/drawing/2014/main" id="{D364C424-CBA9-4460-8332-154A7479CFFC}"/>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2" name="任意多边形 439">
                  <a:extLst>
                    <a:ext uri="{FF2B5EF4-FFF2-40B4-BE49-F238E27FC236}">
                      <a16:creationId xmlns:a16="http://schemas.microsoft.com/office/drawing/2014/main" id="{BA9A16A7-6002-4F91-93AE-B7182B698278}"/>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3" name="任意多边形 478">
                  <a:extLst>
                    <a:ext uri="{FF2B5EF4-FFF2-40B4-BE49-F238E27FC236}">
                      <a16:creationId xmlns:a16="http://schemas.microsoft.com/office/drawing/2014/main" id="{D201C3AD-72F9-4ED2-9010-4940A1E3256B}"/>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4" name="任意多边形 479">
                  <a:extLst>
                    <a:ext uri="{FF2B5EF4-FFF2-40B4-BE49-F238E27FC236}">
                      <a16:creationId xmlns:a16="http://schemas.microsoft.com/office/drawing/2014/main" id="{C3EA3B4F-081D-430B-A1F5-E80992857059}"/>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5" name="任意多边形 480">
                  <a:extLst>
                    <a:ext uri="{FF2B5EF4-FFF2-40B4-BE49-F238E27FC236}">
                      <a16:creationId xmlns:a16="http://schemas.microsoft.com/office/drawing/2014/main" id="{441E8716-408B-467F-B4AF-EB74B7631454}"/>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2" name="任意多边形 526">
              <a:extLst>
                <a:ext uri="{FF2B5EF4-FFF2-40B4-BE49-F238E27FC236}">
                  <a16:creationId xmlns:a16="http://schemas.microsoft.com/office/drawing/2014/main" id="{0E214FE7-0A31-439E-B794-C0D4D75000F1}"/>
                </a:ext>
              </a:extLst>
            </p:cNvPr>
            <p:cNvSpPr/>
            <p:nvPr/>
          </p:nvSpPr>
          <p:spPr>
            <a:xfrm rot="174692">
              <a:off x="9317956" y="3353016"/>
              <a:ext cx="206107"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3" name="任意多边形 527">
              <a:extLst>
                <a:ext uri="{FF2B5EF4-FFF2-40B4-BE49-F238E27FC236}">
                  <a16:creationId xmlns:a16="http://schemas.microsoft.com/office/drawing/2014/main" id="{EFF7806D-6238-4A4D-81FB-B862397E4F82}"/>
                </a:ext>
              </a:extLst>
            </p:cNvPr>
            <p:cNvSpPr/>
            <p:nvPr/>
          </p:nvSpPr>
          <p:spPr>
            <a:xfrm flipV="1">
              <a:off x="2678108" y="4369082"/>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31" name="任意多边形 135">
            <a:extLst>
              <a:ext uri="{FF2B5EF4-FFF2-40B4-BE49-F238E27FC236}">
                <a16:creationId xmlns:a16="http://schemas.microsoft.com/office/drawing/2014/main" id="{574D577C-B246-43E0-B861-11AFD88846BD}"/>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任意多边形 137">
            <a:extLst>
              <a:ext uri="{FF2B5EF4-FFF2-40B4-BE49-F238E27FC236}">
                <a16:creationId xmlns:a16="http://schemas.microsoft.com/office/drawing/2014/main" id="{F118E450-29B5-401A-B4BD-253960B5A617}"/>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140">
            <a:extLst>
              <a:ext uri="{FF2B5EF4-FFF2-40B4-BE49-F238E27FC236}">
                <a16:creationId xmlns:a16="http://schemas.microsoft.com/office/drawing/2014/main" id="{92793379-E3E0-4246-A7BF-B3492F07E126}"/>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141">
            <a:extLst>
              <a:ext uri="{FF2B5EF4-FFF2-40B4-BE49-F238E27FC236}">
                <a16:creationId xmlns:a16="http://schemas.microsoft.com/office/drawing/2014/main" id="{D56BB26A-FE2F-4045-89C6-016553EF38C2}"/>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5" name="组合 34">
            <a:extLst>
              <a:ext uri="{FF2B5EF4-FFF2-40B4-BE49-F238E27FC236}">
                <a16:creationId xmlns:a16="http://schemas.microsoft.com/office/drawing/2014/main" id="{9EAB3A2C-D33A-4AED-8F89-75E1967BC9FC}"/>
              </a:ext>
            </a:extLst>
          </p:cNvPr>
          <p:cNvGrpSpPr/>
          <p:nvPr userDrawn="1"/>
        </p:nvGrpSpPr>
        <p:grpSpPr>
          <a:xfrm>
            <a:off x="927787" y="983119"/>
            <a:ext cx="1159838" cy="480594"/>
            <a:chOff x="10575447" y="2898709"/>
            <a:chExt cx="1355311" cy="561591"/>
          </a:xfrm>
        </p:grpSpPr>
        <p:sp>
          <p:nvSpPr>
            <p:cNvPr id="36" name="任意多边形 158">
              <a:extLst>
                <a:ext uri="{FF2B5EF4-FFF2-40B4-BE49-F238E27FC236}">
                  <a16:creationId xmlns:a16="http://schemas.microsoft.com/office/drawing/2014/main" id="{02E3747A-713F-4BB1-BCEB-891012A946BA}"/>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37" name="任意多边形 159">
              <a:extLst>
                <a:ext uri="{FF2B5EF4-FFF2-40B4-BE49-F238E27FC236}">
                  <a16:creationId xmlns:a16="http://schemas.microsoft.com/office/drawing/2014/main" id="{DEAB6D39-A7DE-409F-B6C8-C48E4952A1F2}"/>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38" name="组合 37">
            <a:extLst>
              <a:ext uri="{FF2B5EF4-FFF2-40B4-BE49-F238E27FC236}">
                <a16:creationId xmlns:a16="http://schemas.microsoft.com/office/drawing/2014/main" id="{4B5BD756-878A-4B2B-B996-C20A165FEDCC}"/>
              </a:ext>
            </a:extLst>
          </p:cNvPr>
          <p:cNvGrpSpPr/>
          <p:nvPr userDrawn="1"/>
        </p:nvGrpSpPr>
        <p:grpSpPr>
          <a:xfrm>
            <a:off x="1621897" y="1137433"/>
            <a:ext cx="1159838" cy="480594"/>
            <a:chOff x="10575447" y="2898709"/>
            <a:chExt cx="1355311" cy="561591"/>
          </a:xfrm>
        </p:grpSpPr>
        <p:sp>
          <p:nvSpPr>
            <p:cNvPr id="39" name="任意多边形 167">
              <a:extLst>
                <a:ext uri="{FF2B5EF4-FFF2-40B4-BE49-F238E27FC236}">
                  <a16:creationId xmlns:a16="http://schemas.microsoft.com/office/drawing/2014/main" id="{101A7AE4-8606-4624-AF12-49249BB70C2F}"/>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0" name="任意多边形 168">
              <a:extLst>
                <a:ext uri="{FF2B5EF4-FFF2-40B4-BE49-F238E27FC236}">
                  <a16:creationId xmlns:a16="http://schemas.microsoft.com/office/drawing/2014/main" id="{5C59FB63-8063-4B9E-8638-E87F574FD51C}"/>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41" name="组合 40">
            <a:extLst>
              <a:ext uri="{FF2B5EF4-FFF2-40B4-BE49-F238E27FC236}">
                <a16:creationId xmlns:a16="http://schemas.microsoft.com/office/drawing/2014/main" id="{E2C702A6-0E0E-419D-B99C-1800CAEBF1DB}"/>
              </a:ext>
            </a:extLst>
          </p:cNvPr>
          <p:cNvGrpSpPr/>
          <p:nvPr userDrawn="1"/>
        </p:nvGrpSpPr>
        <p:grpSpPr>
          <a:xfrm>
            <a:off x="10619397" y="793239"/>
            <a:ext cx="625430" cy="913160"/>
            <a:chOff x="9401431" y="973248"/>
            <a:chExt cx="901621" cy="1316412"/>
          </a:xfrm>
        </p:grpSpPr>
        <p:sp>
          <p:nvSpPr>
            <p:cNvPr id="42" name="任意多边形 174">
              <a:extLst>
                <a:ext uri="{FF2B5EF4-FFF2-40B4-BE49-F238E27FC236}">
                  <a16:creationId xmlns:a16="http://schemas.microsoft.com/office/drawing/2014/main" id="{F703D7F2-351F-413B-912D-FD23D1C13A15}"/>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任意多边形 175">
              <a:extLst>
                <a:ext uri="{FF2B5EF4-FFF2-40B4-BE49-F238E27FC236}">
                  <a16:creationId xmlns:a16="http://schemas.microsoft.com/office/drawing/2014/main" id="{4B37A81E-F75B-4F54-826A-8C739434F7B7}"/>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任意多边形 176">
              <a:extLst>
                <a:ext uri="{FF2B5EF4-FFF2-40B4-BE49-F238E27FC236}">
                  <a16:creationId xmlns:a16="http://schemas.microsoft.com/office/drawing/2014/main" id="{1F16BCF7-07C1-4B56-ACA7-67E8D38172B2}"/>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任意多边形 177">
              <a:extLst>
                <a:ext uri="{FF2B5EF4-FFF2-40B4-BE49-F238E27FC236}">
                  <a16:creationId xmlns:a16="http://schemas.microsoft.com/office/drawing/2014/main" id="{1AE178AF-B542-4CA4-AD15-F5F419EDBB6A}"/>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46" name="组合 45">
              <a:extLst>
                <a:ext uri="{FF2B5EF4-FFF2-40B4-BE49-F238E27FC236}">
                  <a16:creationId xmlns:a16="http://schemas.microsoft.com/office/drawing/2014/main" id="{5266475F-ABFA-4447-8701-A9E04D6EE15D}"/>
                </a:ext>
              </a:extLst>
            </p:cNvPr>
            <p:cNvGrpSpPr/>
            <p:nvPr/>
          </p:nvGrpSpPr>
          <p:grpSpPr>
            <a:xfrm>
              <a:off x="9401431" y="1028591"/>
              <a:ext cx="884827" cy="1261069"/>
              <a:chOff x="5700262" y="545431"/>
              <a:chExt cx="3443984" cy="4908417"/>
            </a:xfrm>
          </p:grpSpPr>
          <p:sp>
            <p:nvSpPr>
              <p:cNvPr id="47" name="任意多边形 179">
                <a:extLst>
                  <a:ext uri="{FF2B5EF4-FFF2-40B4-BE49-F238E27FC236}">
                    <a16:creationId xmlns:a16="http://schemas.microsoft.com/office/drawing/2014/main" id="{909D74E9-CB20-4785-9C0D-89174B31B5F7}"/>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8" name="组合 47">
                <a:extLst>
                  <a:ext uri="{FF2B5EF4-FFF2-40B4-BE49-F238E27FC236}">
                    <a16:creationId xmlns:a16="http://schemas.microsoft.com/office/drawing/2014/main" id="{5FD8DFBF-46ED-42ED-9348-3D8BA79B8368}"/>
                  </a:ext>
                </a:extLst>
              </p:cNvPr>
              <p:cNvGrpSpPr/>
              <p:nvPr/>
            </p:nvGrpSpPr>
            <p:grpSpPr>
              <a:xfrm>
                <a:off x="7010898" y="4475745"/>
                <a:ext cx="913905" cy="978103"/>
                <a:chOff x="5869765" y="4949067"/>
                <a:chExt cx="1450294" cy="1552171"/>
              </a:xfrm>
            </p:grpSpPr>
            <p:sp>
              <p:nvSpPr>
                <p:cNvPr id="52" name="椭圆 31">
                  <a:extLst>
                    <a:ext uri="{FF2B5EF4-FFF2-40B4-BE49-F238E27FC236}">
                      <a16:creationId xmlns:a16="http://schemas.microsoft.com/office/drawing/2014/main" id="{901BC704-5C4C-42F6-AC4F-4E97A61E210C}"/>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FA9503CE-9F5D-457A-80DC-2AC62CAF0657}"/>
                    </a:ext>
                  </a:extLst>
                </p:cNvPr>
                <p:cNvGrpSpPr/>
                <p:nvPr/>
              </p:nvGrpSpPr>
              <p:grpSpPr>
                <a:xfrm>
                  <a:off x="5869765" y="4949067"/>
                  <a:ext cx="1440000" cy="728759"/>
                  <a:chOff x="5869765" y="4949067"/>
                  <a:chExt cx="1440000" cy="728759"/>
                </a:xfrm>
              </p:grpSpPr>
              <p:sp>
                <p:nvSpPr>
                  <p:cNvPr id="54" name="任意多边形 186">
                    <a:extLst>
                      <a:ext uri="{FF2B5EF4-FFF2-40B4-BE49-F238E27FC236}">
                        <a16:creationId xmlns:a16="http://schemas.microsoft.com/office/drawing/2014/main" id="{BAB4F67F-7560-465C-9556-8F56FF6F7B03}"/>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5" name="任意多边形 187">
                    <a:extLst>
                      <a:ext uri="{FF2B5EF4-FFF2-40B4-BE49-F238E27FC236}">
                        <a16:creationId xmlns:a16="http://schemas.microsoft.com/office/drawing/2014/main" id="{19A7ACA3-96C7-4F8D-9702-3979302722F7}"/>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6" name="任意多边形 188">
                    <a:extLst>
                      <a:ext uri="{FF2B5EF4-FFF2-40B4-BE49-F238E27FC236}">
                        <a16:creationId xmlns:a16="http://schemas.microsoft.com/office/drawing/2014/main" id="{9C87E5DD-EDBB-4798-89AC-A91945B40E83}"/>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7" name="椭圆 31">
                    <a:extLst>
                      <a:ext uri="{FF2B5EF4-FFF2-40B4-BE49-F238E27FC236}">
                        <a16:creationId xmlns:a16="http://schemas.microsoft.com/office/drawing/2014/main" id="{1ABDC498-7625-4AE2-A02D-833ABA9867E1}"/>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49" name="任意多边形 181">
                <a:extLst>
                  <a:ext uri="{FF2B5EF4-FFF2-40B4-BE49-F238E27FC236}">
                    <a16:creationId xmlns:a16="http://schemas.microsoft.com/office/drawing/2014/main" id="{BCBB212A-75B1-4398-BAD3-737DA80F27AE}"/>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0" name="任意多边形 182">
                <a:extLst>
                  <a:ext uri="{FF2B5EF4-FFF2-40B4-BE49-F238E27FC236}">
                    <a16:creationId xmlns:a16="http://schemas.microsoft.com/office/drawing/2014/main" id="{E0D30810-8D93-4F37-86B4-82ACC3E2D12E}"/>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1" name="任意多边形 183">
                <a:extLst>
                  <a:ext uri="{FF2B5EF4-FFF2-40B4-BE49-F238E27FC236}">
                    <a16:creationId xmlns:a16="http://schemas.microsoft.com/office/drawing/2014/main" id="{668590A5-DD99-475A-B8CE-90A783E41CED}"/>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sp>
        <p:nvSpPr>
          <p:cNvPr id="58" name="Freeform 26">
            <a:extLst>
              <a:ext uri="{FF2B5EF4-FFF2-40B4-BE49-F238E27FC236}">
                <a16:creationId xmlns:a16="http://schemas.microsoft.com/office/drawing/2014/main" id="{52ED391A-C761-421A-92BE-823B36869D03}"/>
              </a:ext>
            </a:extLst>
          </p:cNvPr>
          <p:cNvSpPr>
            <a:spLocks noEditPoints="1"/>
          </p:cNvSpPr>
          <p:nvPr userDrawn="1"/>
        </p:nvSpPr>
        <p:spPr bwMode="auto">
          <a:xfrm flipH="1">
            <a:off x="1893987" y="5220748"/>
            <a:ext cx="944879" cy="461664"/>
          </a:xfrm>
          <a:custGeom>
            <a:avLst/>
            <a:gdLst>
              <a:gd name="T0" fmla="*/ 612 w 703"/>
              <a:gd name="T1" fmla="*/ 61 h 344"/>
              <a:gd name="T2" fmla="*/ 465 w 703"/>
              <a:gd name="T3" fmla="*/ 68 h 344"/>
              <a:gd name="T4" fmla="*/ 468 w 703"/>
              <a:gd name="T5" fmla="*/ 92 h 344"/>
              <a:gd name="T6" fmla="*/ 576 w 703"/>
              <a:gd name="T7" fmla="*/ 87 h 344"/>
              <a:gd name="T8" fmla="*/ 631 w 703"/>
              <a:gd name="T9" fmla="*/ 99 h 344"/>
              <a:gd name="T10" fmla="*/ 605 w 703"/>
              <a:gd name="T11" fmla="*/ 154 h 344"/>
              <a:gd name="T12" fmla="*/ 503 w 703"/>
              <a:gd name="T13" fmla="*/ 193 h 344"/>
              <a:gd name="T14" fmla="*/ 500 w 703"/>
              <a:gd name="T15" fmla="*/ 158 h 344"/>
              <a:gd name="T16" fmla="*/ 403 w 703"/>
              <a:gd name="T17" fmla="*/ 55 h 344"/>
              <a:gd name="T18" fmla="*/ 392 w 703"/>
              <a:gd name="T19" fmla="*/ 73 h 344"/>
              <a:gd name="T20" fmla="*/ 470 w 703"/>
              <a:gd name="T21" fmla="*/ 158 h 344"/>
              <a:gd name="T22" fmla="*/ 474 w 703"/>
              <a:gd name="T23" fmla="*/ 201 h 344"/>
              <a:gd name="T24" fmla="*/ 310 w 703"/>
              <a:gd name="T25" fmla="*/ 235 h 344"/>
              <a:gd name="T26" fmla="*/ 250 w 703"/>
              <a:gd name="T27" fmla="*/ 249 h 344"/>
              <a:gd name="T28" fmla="*/ 264 w 703"/>
              <a:gd name="T29" fmla="*/ 105 h 344"/>
              <a:gd name="T30" fmla="*/ 366 w 703"/>
              <a:gd name="T31" fmla="*/ 62 h 344"/>
              <a:gd name="T32" fmla="*/ 378 w 703"/>
              <a:gd name="T33" fmla="*/ 54 h 344"/>
              <a:gd name="T34" fmla="*/ 247 w 703"/>
              <a:gd name="T35" fmla="*/ 80 h 344"/>
              <a:gd name="T36" fmla="*/ 220 w 703"/>
              <a:gd name="T37" fmla="*/ 255 h 344"/>
              <a:gd name="T38" fmla="*/ 99 w 703"/>
              <a:gd name="T39" fmla="*/ 255 h 344"/>
              <a:gd name="T40" fmla="*/ 89 w 703"/>
              <a:gd name="T41" fmla="*/ 189 h 344"/>
              <a:gd name="T42" fmla="*/ 190 w 703"/>
              <a:gd name="T43" fmla="*/ 148 h 344"/>
              <a:gd name="T44" fmla="*/ 197 w 703"/>
              <a:gd name="T45" fmla="*/ 132 h 344"/>
              <a:gd name="T46" fmla="*/ 46 w 703"/>
              <a:gd name="T47" fmla="*/ 257 h 344"/>
              <a:gd name="T48" fmla="*/ 154 w 703"/>
              <a:gd name="T49" fmla="*/ 291 h 344"/>
              <a:gd name="T50" fmla="*/ 240 w 703"/>
              <a:gd name="T51" fmla="*/ 282 h 344"/>
              <a:gd name="T52" fmla="*/ 460 w 703"/>
              <a:gd name="T53" fmla="*/ 283 h 344"/>
              <a:gd name="T54" fmla="*/ 496 w 703"/>
              <a:gd name="T55" fmla="*/ 228 h 344"/>
              <a:gd name="T56" fmla="*/ 661 w 703"/>
              <a:gd name="T57" fmla="*/ 154 h 344"/>
              <a:gd name="T58" fmla="*/ 612 w 703"/>
              <a:gd name="T59" fmla="*/ 61 h 344"/>
              <a:gd name="T60" fmla="*/ 278 w 703"/>
              <a:gd name="T61" fmla="*/ 275 h 344"/>
              <a:gd name="T62" fmla="*/ 304 w 703"/>
              <a:gd name="T63" fmla="*/ 269 h 344"/>
              <a:gd name="T64" fmla="*/ 460 w 703"/>
              <a:gd name="T65" fmla="*/ 236 h 344"/>
              <a:gd name="T66" fmla="*/ 439 w 703"/>
              <a:gd name="T67" fmla="*/ 262 h 344"/>
              <a:gd name="T68" fmla="*/ 278 w 703"/>
              <a:gd name="T6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3" h="344">
                <a:moveTo>
                  <a:pt x="612" y="61"/>
                </a:moveTo>
                <a:cubicBezTo>
                  <a:pt x="565" y="51"/>
                  <a:pt x="511" y="58"/>
                  <a:pt x="465" y="68"/>
                </a:cubicBezTo>
                <a:cubicBezTo>
                  <a:pt x="451" y="71"/>
                  <a:pt x="455" y="91"/>
                  <a:pt x="468" y="92"/>
                </a:cubicBezTo>
                <a:cubicBezTo>
                  <a:pt x="504" y="94"/>
                  <a:pt x="540" y="86"/>
                  <a:pt x="576" y="87"/>
                </a:cubicBezTo>
                <a:cubicBezTo>
                  <a:pt x="595" y="87"/>
                  <a:pt x="615" y="89"/>
                  <a:pt x="631" y="99"/>
                </a:cubicBezTo>
                <a:cubicBezTo>
                  <a:pt x="665" y="120"/>
                  <a:pt x="623" y="145"/>
                  <a:pt x="605" y="154"/>
                </a:cubicBezTo>
                <a:cubicBezTo>
                  <a:pt x="572" y="171"/>
                  <a:pt x="538" y="183"/>
                  <a:pt x="503" y="193"/>
                </a:cubicBezTo>
                <a:cubicBezTo>
                  <a:pt x="504" y="181"/>
                  <a:pt x="503" y="169"/>
                  <a:pt x="500" y="158"/>
                </a:cubicBezTo>
                <a:cubicBezTo>
                  <a:pt x="490" y="115"/>
                  <a:pt x="444" y="68"/>
                  <a:pt x="403" y="55"/>
                </a:cubicBezTo>
                <a:cubicBezTo>
                  <a:pt x="392" y="52"/>
                  <a:pt x="386" y="66"/>
                  <a:pt x="392" y="73"/>
                </a:cubicBezTo>
                <a:cubicBezTo>
                  <a:pt x="419" y="103"/>
                  <a:pt x="454" y="119"/>
                  <a:pt x="470" y="158"/>
                </a:cubicBezTo>
                <a:cubicBezTo>
                  <a:pt x="475" y="173"/>
                  <a:pt x="476" y="187"/>
                  <a:pt x="474" y="201"/>
                </a:cubicBezTo>
                <a:cubicBezTo>
                  <a:pt x="420" y="214"/>
                  <a:pt x="364" y="223"/>
                  <a:pt x="310" y="235"/>
                </a:cubicBezTo>
                <a:cubicBezTo>
                  <a:pt x="291" y="240"/>
                  <a:pt x="271" y="244"/>
                  <a:pt x="250" y="249"/>
                </a:cubicBezTo>
                <a:cubicBezTo>
                  <a:pt x="216" y="205"/>
                  <a:pt x="234" y="145"/>
                  <a:pt x="264" y="105"/>
                </a:cubicBezTo>
                <a:cubicBezTo>
                  <a:pt x="284" y="80"/>
                  <a:pt x="333" y="33"/>
                  <a:pt x="366" y="62"/>
                </a:cubicBezTo>
                <a:cubicBezTo>
                  <a:pt x="372" y="68"/>
                  <a:pt x="382" y="61"/>
                  <a:pt x="378" y="54"/>
                </a:cubicBezTo>
                <a:cubicBezTo>
                  <a:pt x="345" y="0"/>
                  <a:pt x="276" y="47"/>
                  <a:pt x="247" y="80"/>
                </a:cubicBezTo>
                <a:cubicBezTo>
                  <a:pt x="204" y="130"/>
                  <a:pt x="189" y="198"/>
                  <a:pt x="220" y="255"/>
                </a:cubicBezTo>
                <a:cubicBezTo>
                  <a:pt x="179" y="262"/>
                  <a:pt x="137" y="265"/>
                  <a:pt x="99" y="255"/>
                </a:cubicBezTo>
                <a:cubicBezTo>
                  <a:pt x="61" y="245"/>
                  <a:pt x="65" y="212"/>
                  <a:pt x="89" y="189"/>
                </a:cubicBezTo>
                <a:cubicBezTo>
                  <a:pt x="111" y="167"/>
                  <a:pt x="158" y="143"/>
                  <a:pt x="190" y="148"/>
                </a:cubicBezTo>
                <a:cubicBezTo>
                  <a:pt x="199" y="149"/>
                  <a:pt x="207" y="136"/>
                  <a:pt x="197" y="132"/>
                </a:cubicBezTo>
                <a:cubicBezTo>
                  <a:pt x="134" y="104"/>
                  <a:pt x="0" y="180"/>
                  <a:pt x="46" y="257"/>
                </a:cubicBezTo>
                <a:cubicBezTo>
                  <a:pt x="67" y="291"/>
                  <a:pt x="119" y="292"/>
                  <a:pt x="154" y="291"/>
                </a:cubicBezTo>
                <a:cubicBezTo>
                  <a:pt x="183" y="291"/>
                  <a:pt x="212" y="287"/>
                  <a:pt x="240" y="282"/>
                </a:cubicBezTo>
                <a:cubicBezTo>
                  <a:pt x="299" y="344"/>
                  <a:pt x="398" y="338"/>
                  <a:pt x="460" y="283"/>
                </a:cubicBezTo>
                <a:cubicBezTo>
                  <a:pt x="477" y="268"/>
                  <a:pt x="489" y="249"/>
                  <a:pt x="496" y="228"/>
                </a:cubicBezTo>
                <a:cubicBezTo>
                  <a:pt x="554" y="215"/>
                  <a:pt x="619" y="195"/>
                  <a:pt x="661" y="154"/>
                </a:cubicBezTo>
                <a:cubicBezTo>
                  <a:pt x="703" y="113"/>
                  <a:pt x="652" y="69"/>
                  <a:pt x="612" y="61"/>
                </a:cubicBezTo>
                <a:moveTo>
                  <a:pt x="278" y="275"/>
                </a:moveTo>
                <a:cubicBezTo>
                  <a:pt x="287" y="273"/>
                  <a:pt x="296" y="271"/>
                  <a:pt x="304" y="269"/>
                </a:cubicBezTo>
                <a:cubicBezTo>
                  <a:pt x="356" y="258"/>
                  <a:pt x="408" y="248"/>
                  <a:pt x="460" y="236"/>
                </a:cubicBezTo>
                <a:cubicBezTo>
                  <a:pt x="454" y="246"/>
                  <a:pt x="447" y="255"/>
                  <a:pt x="439" y="262"/>
                </a:cubicBezTo>
                <a:cubicBezTo>
                  <a:pt x="394" y="306"/>
                  <a:pt x="327" y="307"/>
                  <a:pt x="278" y="2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59" name="Freeform 23">
            <a:extLst>
              <a:ext uri="{FF2B5EF4-FFF2-40B4-BE49-F238E27FC236}">
                <a16:creationId xmlns:a16="http://schemas.microsoft.com/office/drawing/2014/main" id="{57DD74AF-EC74-4601-9B25-7D528B94A19B}"/>
              </a:ext>
            </a:extLst>
          </p:cNvPr>
          <p:cNvSpPr>
            <a:spLocks noEditPoints="1"/>
          </p:cNvSpPr>
          <p:nvPr userDrawn="1"/>
        </p:nvSpPr>
        <p:spPr bwMode="auto">
          <a:xfrm rot="20783204" flipH="1">
            <a:off x="7547541" y="1056742"/>
            <a:ext cx="326093" cy="347875"/>
          </a:xfrm>
          <a:custGeom>
            <a:avLst/>
            <a:gdLst>
              <a:gd name="T0" fmla="*/ 361 w 381"/>
              <a:gd name="T1" fmla="*/ 278 h 406"/>
              <a:gd name="T2" fmla="*/ 197 w 381"/>
              <a:gd name="T3" fmla="*/ 191 h 406"/>
              <a:gd name="T4" fmla="*/ 219 w 381"/>
              <a:gd name="T5" fmla="*/ 57 h 406"/>
              <a:gd name="T6" fmla="*/ 225 w 381"/>
              <a:gd name="T7" fmla="*/ 53 h 406"/>
              <a:gd name="T8" fmla="*/ 246 w 381"/>
              <a:gd name="T9" fmla="*/ 42 h 406"/>
              <a:gd name="T10" fmla="*/ 244 w 381"/>
              <a:gd name="T11" fmla="*/ 24 h 406"/>
              <a:gd name="T12" fmla="*/ 238 w 381"/>
              <a:gd name="T13" fmla="*/ 24 h 406"/>
              <a:gd name="T14" fmla="*/ 232 w 381"/>
              <a:gd name="T15" fmla="*/ 20 h 406"/>
              <a:gd name="T16" fmla="*/ 45 w 381"/>
              <a:gd name="T17" fmla="*/ 266 h 406"/>
              <a:gd name="T18" fmla="*/ 371 w 381"/>
              <a:gd name="T19" fmla="*/ 303 h 406"/>
              <a:gd name="T20" fmla="*/ 361 w 381"/>
              <a:gd name="T21" fmla="*/ 278 h 406"/>
              <a:gd name="T22" fmla="*/ 79 w 381"/>
              <a:gd name="T23" fmla="*/ 260 h 406"/>
              <a:gd name="T24" fmla="*/ 98 w 381"/>
              <a:gd name="T25" fmla="*/ 116 h 406"/>
              <a:gd name="T26" fmla="*/ 178 w 381"/>
              <a:gd name="T27" fmla="*/ 52 h 406"/>
              <a:gd name="T28" fmla="*/ 166 w 381"/>
              <a:gd name="T29" fmla="*/ 190 h 406"/>
              <a:gd name="T30" fmla="*/ 314 w 381"/>
              <a:gd name="T31" fmla="*/ 303 h 406"/>
              <a:gd name="T32" fmla="*/ 79 w 381"/>
              <a:gd name="T33" fmla="*/ 26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406">
                <a:moveTo>
                  <a:pt x="361" y="278"/>
                </a:moveTo>
                <a:cubicBezTo>
                  <a:pt x="293" y="274"/>
                  <a:pt x="225" y="260"/>
                  <a:pt x="197" y="191"/>
                </a:cubicBezTo>
                <a:cubicBezTo>
                  <a:pt x="184" y="158"/>
                  <a:pt x="173" y="69"/>
                  <a:pt x="219" y="57"/>
                </a:cubicBezTo>
                <a:cubicBezTo>
                  <a:pt x="222" y="56"/>
                  <a:pt x="224" y="55"/>
                  <a:pt x="225" y="53"/>
                </a:cubicBezTo>
                <a:cubicBezTo>
                  <a:pt x="232" y="50"/>
                  <a:pt x="240" y="47"/>
                  <a:pt x="246" y="42"/>
                </a:cubicBezTo>
                <a:cubicBezTo>
                  <a:pt x="252" y="38"/>
                  <a:pt x="253" y="26"/>
                  <a:pt x="244" y="24"/>
                </a:cubicBezTo>
                <a:cubicBezTo>
                  <a:pt x="242" y="24"/>
                  <a:pt x="240" y="24"/>
                  <a:pt x="238" y="24"/>
                </a:cubicBezTo>
                <a:cubicBezTo>
                  <a:pt x="237" y="22"/>
                  <a:pt x="235" y="20"/>
                  <a:pt x="232" y="20"/>
                </a:cubicBezTo>
                <a:cubicBezTo>
                  <a:pt x="105" y="0"/>
                  <a:pt x="0" y="152"/>
                  <a:pt x="45" y="266"/>
                </a:cubicBezTo>
                <a:cubicBezTo>
                  <a:pt x="99" y="406"/>
                  <a:pt x="276" y="381"/>
                  <a:pt x="371" y="303"/>
                </a:cubicBezTo>
                <a:cubicBezTo>
                  <a:pt x="381" y="294"/>
                  <a:pt x="372" y="278"/>
                  <a:pt x="361" y="278"/>
                </a:cubicBezTo>
                <a:moveTo>
                  <a:pt x="79" y="260"/>
                </a:moveTo>
                <a:cubicBezTo>
                  <a:pt x="55" y="213"/>
                  <a:pt x="71" y="157"/>
                  <a:pt x="98" y="116"/>
                </a:cubicBezTo>
                <a:cubicBezTo>
                  <a:pt x="118" y="86"/>
                  <a:pt x="146" y="65"/>
                  <a:pt x="178" y="52"/>
                </a:cubicBezTo>
                <a:cubicBezTo>
                  <a:pt x="150" y="86"/>
                  <a:pt x="156" y="155"/>
                  <a:pt x="166" y="190"/>
                </a:cubicBezTo>
                <a:cubicBezTo>
                  <a:pt x="185" y="263"/>
                  <a:pt x="247" y="292"/>
                  <a:pt x="314" y="303"/>
                </a:cubicBezTo>
                <a:cubicBezTo>
                  <a:pt x="232" y="344"/>
                  <a:pt x="128" y="357"/>
                  <a:pt x="79" y="26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0" name="Freeform 8">
            <a:extLst>
              <a:ext uri="{FF2B5EF4-FFF2-40B4-BE49-F238E27FC236}">
                <a16:creationId xmlns:a16="http://schemas.microsoft.com/office/drawing/2014/main" id="{6D34EB28-B57C-4A3B-96CF-F27C31375A7A}"/>
              </a:ext>
            </a:extLst>
          </p:cNvPr>
          <p:cNvSpPr>
            <a:spLocks noEditPoints="1"/>
          </p:cNvSpPr>
          <p:nvPr userDrawn="1"/>
        </p:nvSpPr>
        <p:spPr bwMode="auto">
          <a:xfrm rot="20043660">
            <a:off x="10623303" y="4440392"/>
            <a:ext cx="232878" cy="265678"/>
          </a:xfrm>
          <a:custGeom>
            <a:avLst/>
            <a:gdLst>
              <a:gd name="T0" fmla="*/ 20 w 28"/>
              <a:gd name="T1" fmla="*/ 11 h 32"/>
              <a:gd name="T2" fmla="*/ 28 w 28"/>
              <a:gd name="T3" fmla="*/ 12 h 32"/>
              <a:gd name="T4" fmla="*/ 20 w 28"/>
              <a:gd name="T5" fmla="*/ 20 h 32"/>
              <a:gd name="T6" fmla="*/ 20 w 28"/>
              <a:gd name="T7" fmla="*/ 32 h 32"/>
              <a:gd name="T8" fmla="*/ 13 w 28"/>
              <a:gd name="T9" fmla="*/ 25 h 32"/>
              <a:gd name="T10" fmla="*/ 3 w 28"/>
              <a:gd name="T11" fmla="*/ 31 h 32"/>
              <a:gd name="T12" fmla="*/ 3 w 28"/>
              <a:gd name="T13" fmla="*/ 31 h 32"/>
              <a:gd name="T14" fmla="*/ 8 w 28"/>
              <a:gd name="T15" fmla="*/ 18 h 32"/>
              <a:gd name="T16" fmla="*/ 4 w 28"/>
              <a:gd name="T17" fmla="*/ 13 h 32"/>
              <a:gd name="T18" fmla="*/ 0 w 28"/>
              <a:gd name="T19" fmla="*/ 8 h 32"/>
              <a:gd name="T20" fmla="*/ 12 w 28"/>
              <a:gd name="T21" fmla="*/ 10 h 32"/>
              <a:gd name="T22" fmla="*/ 16 w 28"/>
              <a:gd name="T23" fmla="*/ 0 h 32"/>
              <a:gd name="T24" fmla="*/ 20 w 28"/>
              <a:gd name="T25" fmla="*/ 11 h 32"/>
              <a:gd name="T26" fmla="*/ 14 w 28"/>
              <a:gd name="T27" fmla="*/ 10 h 32"/>
              <a:gd name="T28" fmla="*/ 18 w 28"/>
              <a:gd name="T29" fmla="*/ 11 h 32"/>
              <a:gd name="T30" fmla="*/ 16 w 28"/>
              <a:gd name="T31" fmla="*/ 5 h 32"/>
              <a:gd name="T32" fmla="*/ 14 w 28"/>
              <a:gd name="T33" fmla="*/ 10 h 32"/>
              <a:gd name="T34" fmla="*/ 9 w 28"/>
              <a:gd name="T35" fmla="*/ 16 h 32"/>
              <a:gd name="T36" fmla="*/ 11 w 28"/>
              <a:gd name="T37" fmla="*/ 12 h 32"/>
              <a:gd name="T38" fmla="*/ 5 w 28"/>
              <a:gd name="T39" fmla="*/ 11 h 32"/>
              <a:gd name="T40" fmla="*/ 9 w 28"/>
              <a:gd name="T41" fmla="*/ 16 h 32"/>
              <a:gd name="T42" fmla="*/ 10 w 28"/>
              <a:gd name="T43" fmla="*/ 18 h 32"/>
              <a:gd name="T44" fmla="*/ 14 w 28"/>
              <a:gd name="T45" fmla="*/ 22 h 32"/>
              <a:gd name="T46" fmla="*/ 18 w 28"/>
              <a:gd name="T47" fmla="*/ 19 h 32"/>
              <a:gd name="T48" fmla="*/ 18 w 28"/>
              <a:gd name="T49" fmla="*/ 13 h 32"/>
              <a:gd name="T50" fmla="*/ 13 w 28"/>
              <a:gd name="T51" fmla="*/ 12 h 32"/>
              <a:gd name="T52" fmla="*/ 10 w 28"/>
              <a:gd name="T53" fmla="*/ 18 h 32"/>
              <a:gd name="T54" fmla="*/ 20 w 28"/>
              <a:gd name="T55" fmla="*/ 14 h 32"/>
              <a:gd name="T56" fmla="*/ 20 w 28"/>
              <a:gd name="T57" fmla="*/ 17 h 32"/>
              <a:gd name="T58" fmla="*/ 25 w 28"/>
              <a:gd name="T59" fmla="*/ 14 h 32"/>
              <a:gd name="T60" fmla="*/ 20 w 28"/>
              <a:gd name="T61" fmla="*/ 14 h 32"/>
              <a:gd name="T62" fmla="*/ 6 w 28"/>
              <a:gd name="T63" fmla="*/ 27 h 32"/>
              <a:gd name="T64" fmla="*/ 12 w 28"/>
              <a:gd name="T65" fmla="*/ 23 h 32"/>
              <a:gd name="T66" fmla="*/ 9 w 28"/>
              <a:gd name="T67" fmla="*/ 20 h 32"/>
              <a:gd name="T68" fmla="*/ 6 w 28"/>
              <a:gd name="T69" fmla="*/ 27 h 32"/>
              <a:gd name="T70" fmla="*/ 15 w 28"/>
              <a:gd name="T71" fmla="*/ 24 h 32"/>
              <a:gd name="T72" fmla="*/ 19 w 28"/>
              <a:gd name="T73" fmla="*/ 27 h 32"/>
              <a:gd name="T74" fmla="*/ 18 w 28"/>
              <a:gd name="T75" fmla="*/ 22 h 32"/>
              <a:gd name="T76" fmla="*/ 15 w 28"/>
              <a:gd name="T7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2">
                <a:moveTo>
                  <a:pt x="20" y="11"/>
                </a:moveTo>
                <a:cubicBezTo>
                  <a:pt x="23" y="12"/>
                  <a:pt x="26" y="11"/>
                  <a:pt x="28" y="12"/>
                </a:cubicBezTo>
                <a:cubicBezTo>
                  <a:pt x="28" y="16"/>
                  <a:pt x="23" y="17"/>
                  <a:pt x="20" y="20"/>
                </a:cubicBezTo>
                <a:cubicBezTo>
                  <a:pt x="20" y="25"/>
                  <a:pt x="21" y="27"/>
                  <a:pt x="20" y="32"/>
                </a:cubicBezTo>
                <a:cubicBezTo>
                  <a:pt x="16" y="31"/>
                  <a:pt x="16" y="27"/>
                  <a:pt x="13" y="25"/>
                </a:cubicBezTo>
                <a:cubicBezTo>
                  <a:pt x="10" y="27"/>
                  <a:pt x="7" y="29"/>
                  <a:pt x="3" y="31"/>
                </a:cubicBezTo>
                <a:cubicBezTo>
                  <a:pt x="3" y="31"/>
                  <a:pt x="3" y="31"/>
                  <a:pt x="3" y="31"/>
                </a:cubicBezTo>
                <a:cubicBezTo>
                  <a:pt x="3" y="27"/>
                  <a:pt x="6" y="22"/>
                  <a:pt x="8" y="18"/>
                </a:cubicBezTo>
                <a:cubicBezTo>
                  <a:pt x="6" y="16"/>
                  <a:pt x="5" y="15"/>
                  <a:pt x="4" y="13"/>
                </a:cubicBezTo>
                <a:cubicBezTo>
                  <a:pt x="3" y="12"/>
                  <a:pt x="0" y="10"/>
                  <a:pt x="0" y="8"/>
                </a:cubicBezTo>
                <a:cubicBezTo>
                  <a:pt x="3" y="7"/>
                  <a:pt x="8" y="10"/>
                  <a:pt x="12" y="10"/>
                </a:cubicBezTo>
                <a:cubicBezTo>
                  <a:pt x="14" y="7"/>
                  <a:pt x="14" y="3"/>
                  <a:pt x="16" y="0"/>
                </a:cubicBezTo>
                <a:cubicBezTo>
                  <a:pt x="19" y="2"/>
                  <a:pt x="19" y="7"/>
                  <a:pt x="20" y="11"/>
                </a:cubicBezTo>
                <a:close/>
                <a:moveTo>
                  <a:pt x="14" y="10"/>
                </a:moveTo>
                <a:cubicBezTo>
                  <a:pt x="16" y="11"/>
                  <a:pt x="17" y="11"/>
                  <a:pt x="18" y="11"/>
                </a:cubicBezTo>
                <a:cubicBezTo>
                  <a:pt x="17" y="9"/>
                  <a:pt x="18" y="6"/>
                  <a:pt x="16" y="5"/>
                </a:cubicBezTo>
                <a:cubicBezTo>
                  <a:pt x="16" y="7"/>
                  <a:pt x="15" y="8"/>
                  <a:pt x="14" y="10"/>
                </a:cubicBezTo>
                <a:close/>
                <a:moveTo>
                  <a:pt x="9" y="16"/>
                </a:moveTo>
                <a:cubicBezTo>
                  <a:pt x="9" y="14"/>
                  <a:pt x="10" y="13"/>
                  <a:pt x="11" y="12"/>
                </a:cubicBezTo>
                <a:cubicBezTo>
                  <a:pt x="9" y="12"/>
                  <a:pt x="7" y="10"/>
                  <a:pt x="5" y="11"/>
                </a:cubicBezTo>
                <a:cubicBezTo>
                  <a:pt x="6" y="12"/>
                  <a:pt x="7" y="15"/>
                  <a:pt x="9" y="16"/>
                </a:cubicBezTo>
                <a:close/>
                <a:moveTo>
                  <a:pt x="10" y="18"/>
                </a:moveTo>
                <a:cubicBezTo>
                  <a:pt x="12" y="19"/>
                  <a:pt x="13" y="21"/>
                  <a:pt x="14" y="22"/>
                </a:cubicBezTo>
                <a:cubicBezTo>
                  <a:pt x="16" y="21"/>
                  <a:pt x="16" y="20"/>
                  <a:pt x="18" y="19"/>
                </a:cubicBezTo>
                <a:cubicBezTo>
                  <a:pt x="18" y="17"/>
                  <a:pt x="18" y="15"/>
                  <a:pt x="18" y="13"/>
                </a:cubicBezTo>
                <a:cubicBezTo>
                  <a:pt x="16" y="13"/>
                  <a:pt x="14" y="13"/>
                  <a:pt x="13" y="12"/>
                </a:cubicBezTo>
                <a:cubicBezTo>
                  <a:pt x="13" y="14"/>
                  <a:pt x="11" y="16"/>
                  <a:pt x="10" y="18"/>
                </a:cubicBezTo>
                <a:close/>
                <a:moveTo>
                  <a:pt x="20" y="14"/>
                </a:moveTo>
                <a:cubicBezTo>
                  <a:pt x="20" y="15"/>
                  <a:pt x="20" y="16"/>
                  <a:pt x="20" y="17"/>
                </a:cubicBezTo>
                <a:cubicBezTo>
                  <a:pt x="22" y="17"/>
                  <a:pt x="24" y="16"/>
                  <a:pt x="25" y="14"/>
                </a:cubicBezTo>
                <a:cubicBezTo>
                  <a:pt x="23" y="14"/>
                  <a:pt x="21" y="13"/>
                  <a:pt x="20" y="14"/>
                </a:cubicBezTo>
                <a:close/>
                <a:moveTo>
                  <a:pt x="6" y="27"/>
                </a:moveTo>
                <a:cubicBezTo>
                  <a:pt x="8" y="26"/>
                  <a:pt x="10" y="24"/>
                  <a:pt x="12" y="23"/>
                </a:cubicBezTo>
                <a:cubicBezTo>
                  <a:pt x="11" y="22"/>
                  <a:pt x="10" y="21"/>
                  <a:pt x="9" y="20"/>
                </a:cubicBezTo>
                <a:cubicBezTo>
                  <a:pt x="8" y="22"/>
                  <a:pt x="7" y="24"/>
                  <a:pt x="6" y="27"/>
                </a:cubicBezTo>
                <a:close/>
                <a:moveTo>
                  <a:pt x="15" y="24"/>
                </a:moveTo>
                <a:cubicBezTo>
                  <a:pt x="16" y="25"/>
                  <a:pt x="18" y="28"/>
                  <a:pt x="19" y="27"/>
                </a:cubicBezTo>
                <a:cubicBezTo>
                  <a:pt x="18" y="26"/>
                  <a:pt x="19" y="22"/>
                  <a:pt x="18" y="22"/>
                </a:cubicBezTo>
                <a:cubicBezTo>
                  <a:pt x="17" y="23"/>
                  <a:pt x="15" y="23"/>
                  <a:pt x="15" y="2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4" name="内容占位符 63">
            <a:extLst>
              <a:ext uri="{FF2B5EF4-FFF2-40B4-BE49-F238E27FC236}">
                <a16:creationId xmlns:a16="http://schemas.microsoft.com/office/drawing/2014/main" id="{53543539-9605-42BA-B436-BCD06C0DD640}"/>
              </a:ext>
            </a:extLst>
          </p:cNvPr>
          <p:cNvSpPr>
            <a:spLocks noGrp="1"/>
          </p:cNvSpPr>
          <p:nvPr>
            <p:ph sz="quarter" idx="11"/>
          </p:nvPr>
        </p:nvSpPr>
        <p:spPr>
          <a:xfrm>
            <a:off x="4569879" y="5776696"/>
            <a:ext cx="3052243" cy="433965"/>
          </a:xfrm>
          <a:prstGeom prst="rect">
            <a:avLst/>
          </a:prstGeom>
          <a:noFill/>
        </p:spPr>
        <p:txBody>
          <a:bodyPr wrap="square" rtlCol="0">
            <a:spAutoFit/>
          </a:bodyPr>
          <a:lstStyle>
            <a:lvl1pPr marL="0" indent="0" algn="ctr">
              <a:buNone/>
              <a:defRPr lang="zh-CN" altLang="en-US" sz="2400" dirty="0" smtClean="0">
                <a:solidFill>
                  <a:schemeClr val="accent1"/>
                </a:solidFill>
                <a:latin typeface="+mj-ea"/>
                <a:ea typeface="+mj-ea"/>
              </a:defRPr>
            </a:lvl1pPr>
          </a:lstStyle>
          <a:p>
            <a:pPr marL="0" lvl="0"/>
            <a:r>
              <a:rPr lang="zh-CN" altLang="en-US" dirty="0"/>
              <a:t>编辑母版文本样式</a:t>
            </a:r>
          </a:p>
        </p:txBody>
      </p:sp>
      <p:sp>
        <p:nvSpPr>
          <p:cNvPr id="5" name="标题 4">
            <a:extLst>
              <a:ext uri="{FF2B5EF4-FFF2-40B4-BE49-F238E27FC236}">
                <a16:creationId xmlns:a16="http://schemas.microsoft.com/office/drawing/2014/main" id="{C857F6CF-5BB3-4A37-A470-5872FCD5E864}"/>
              </a:ext>
            </a:extLst>
          </p:cNvPr>
          <p:cNvSpPr>
            <a:spLocks noGrp="1"/>
          </p:cNvSpPr>
          <p:nvPr>
            <p:ph type="title" hasCustomPrompt="1"/>
          </p:nvPr>
        </p:nvSpPr>
        <p:spPr>
          <a:xfrm>
            <a:off x="2395521" y="2762595"/>
            <a:ext cx="7337442" cy="718170"/>
          </a:xfrm>
          <a:prstGeom prst="rect">
            <a:avLst/>
          </a:prstGeom>
        </p:spPr>
        <p:txBody>
          <a:bodyPr spcFirstLastPara="1" wrap="none" numCol="1">
            <a:prstTxWarp prst="textArchUp">
              <a:avLst>
                <a:gd name="adj" fmla="val 10935122"/>
              </a:avLst>
            </a:prstTxWarp>
            <a:spAutoFit/>
          </a:bodyPr>
          <a:lstStyle>
            <a:lvl1pPr algn="ctr">
              <a:defRPr lang="zh-CN" altLang="en-US" sz="7200" b="1" spc="-200" dirty="0">
                <a:solidFill>
                  <a:schemeClr val="bg1"/>
                </a:solidFill>
                <a:latin typeface="+mj-ea"/>
                <a:cs typeface="+mn-cs"/>
              </a:defRPr>
            </a:lvl1pPr>
          </a:lstStyle>
          <a:p>
            <a:pPr marL="0" lvl="0" indent="-228600" algn="ctr">
              <a:spcBef>
                <a:spcPts val="1000"/>
              </a:spcBef>
              <a:buFont typeface="Arial" panose="020B0604020202020204" pitchFamily="34" charset="0"/>
              <a:buChar char="•"/>
            </a:pPr>
            <a:r>
              <a:rPr lang="zh-CN" altLang="en-US" dirty="0"/>
              <a:t>编辑母版标题样式</a:t>
            </a:r>
          </a:p>
        </p:txBody>
      </p:sp>
    </p:spTree>
    <p:extLst>
      <p:ext uri="{BB962C8B-B14F-4D97-AF65-F5344CB8AC3E}">
        <p14:creationId xmlns:p14="http://schemas.microsoft.com/office/powerpoint/2010/main" val="3439258590"/>
      </p:ext>
    </p:extLst>
  </p:cSld>
  <p:clrMapOvr>
    <a:masterClrMapping/>
  </p:clrMapOvr>
  <p:extLst mod="1">
    <p:ext uri="{DCECCB84-F9BA-43D5-87BE-67443E8EF086}">
      <p15:sldGuideLst xmlns:p15="http://schemas.microsoft.com/office/powerpoint/2012/main">
        <p15:guide id="2" pos="1504">
          <p15:clr>
            <a:srgbClr val="FBAE40"/>
          </p15:clr>
        </p15:guide>
        <p15:guide id="3" pos="613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088D833-47FD-4571-8114-8D1E4F0044C9}"/>
              </a:ext>
            </a:extLst>
          </p:cNvPr>
          <p:cNvGrpSpPr/>
          <p:nvPr/>
        </p:nvGrpSpPr>
        <p:grpSpPr>
          <a:xfrm>
            <a:off x="1162264" y="2723795"/>
            <a:ext cx="1123454" cy="1107996"/>
            <a:chOff x="5313164" y="1071786"/>
            <a:chExt cx="1123454" cy="1107996"/>
          </a:xfrm>
        </p:grpSpPr>
        <p:sp>
          <p:nvSpPr>
            <p:cNvPr id="12" name="椭圆 31">
              <a:extLst>
                <a:ext uri="{FF2B5EF4-FFF2-40B4-BE49-F238E27FC236}">
                  <a16:creationId xmlns:a16="http://schemas.microsoft.com/office/drawing/2014/main" id="{BCCA1C22-DB6F-4B02-BCB0-5ED56BAC6BB4}"/>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3" name="文本框 12">
              <a:extLst>
                <a:ext uri="{FF2B5EF4-FFF2-40B4-BE49-F238E27FC236}">
                  <a16:creationId xmlns:a16="http://schemas.microsoft.com/office/drawing/2014/main" id="{808B4BC3-ED37-4046-8E7A-2384E735B798}"/>
                </a:ext>
              </a:extLst>
            </p:cNvPr>
            <p:cNvSpPr txBox="1"/>
            <p:nvPr/>
          </p:nvSpPr>
          <p:spPr>
            <a:xfrm>
              <a:off x="54378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01</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11" name="任意多边形: 形状 10">
            <a:extLst>
              <a:ext uri="{FF2B5EF4-FFF2-40B4-BE49-F238E27FC236}">
                <a16:creationId xmlns:a16="http://schemas.microsoft.com/office/drawing/2014/main" id="{5C793C9A-E5D8-4107-99BB-9A88DE54A2D1}"/>
              </a:ext>
            </a:extLst>
          </p:cNvPr>
          <p:cNvSpPr/>
          <p:nvPr/>
        </p:nvSpPr>
        <p:spPr>
          <a:xfrm>
            <a:off x="2552418" y="34146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4" name="组合 13">
            <a:extLst>
              <a:ext uri="{FF2B5EF4-FFF2-40B4-BE49-F238E27FC236}">
                <a16:creationId xmlns:a16="http://schemas.microsoft.com/office/drawing/2014/main" id="{E6B7F1EF-D3E0-4D78-BD2E-5DB760E270B8}"/>
              </a:ext>
            </a:extLst>
          </p:cNvPr>
          <p:cNvGrpSpPr/>
          <p:nvPr userDrawn="1"/>
        </p:nvGrpSpPr>
        <p:grpSpPr>
          <a:xfrm>
            <a:off x="3141097" y="693528"/>
            <a:ext cx="5909806" cy="1237848"/>
            <a:chOff x="1100594" y="1830094"/>
            <a:chExt cx="9990811" cy="2092641"/>
          </a:xfrm>
        </p:grpSpPr>
        <p:grpSp>
          <p:nvGrpSpPr>
            <p:cNvPr id="15" name="组合 14">
              <a:extLst>
                <a:ext uri="{FF2B5EF4-FFF2-40B4-BE49-F238E27FC236}">
                  <a16:creationId xmlns:a16="http://schemas.microsoft.com/office/drawing/2014/main" id="{FDD24E29-3CF0-416F-8119-6D8CD1C5A64B}"/>
                </a:ext>
              </a:extLst>
            </p:cNvPr>
            <p:cNvGrpSpPr/>
            <p:nvPr/>
          </p:nvGrpSpPr>
          <p:grpSpPr>
            <a:xfrm rot="251515">
              <a:off x="1100594" y="1830094"/>
              <a:ext cx="9990811" cy="2092641"/>
              <a:chOff x="1596316" y="3065334"/>
              <a:chExt cx="8741678" cy="1831000"/>
            </a:xfrm>
          </p:grpSpPr>
          <p:grpSp>
            <p:nvGrpSpPr>
              <p:cNvPr id="17" name="组合 16">
                <a:extLst>
                  <a:ext uri="{FF2B5EF4-FFF2-40B4-BE49-F238E27FC236}">
                    <a16:creationId xmlns:a16="http://schemas.microsoft.com/office/drawing/2014/main" id="{19523960-C692-407C-B855-A594284899AE}"/>
                  </a:ext>
                </a:extLst>
              </p:cNvPr>
              <p:cNvGrpSpPr/>
              <p:nvPr/>
            </p:nvGrpSpPr>
            <p:grpSpPr>
              <a:xfrm>
                <a:off x="1596316" y="3065334"/>
                <a:ext cx="8741678" cy="1831000"/>
                <a:chOff x="1242053" y="3135203"/>
                <a:chExt cx="9139944" cy="1831000"/>
              </a:xfrm>
            </p:grpSpPr>
            <p:sp>
              <p:nvSpPr>
                <p:cNvPr id="20" name="任意多边形 521">
                  <a:extLst>
                    <a:ext uri="{FF2B5EF4-FFF2-40B4-BE49-F238E27FC236}">
                      <a16:creationId xmlns:a16="http://schemas.microsoft.com/office/drawing/2014/main" id="{A3490313-D148-4879-ACBE-58D9DDDE0C3A}"/>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21" name="任意多边形 5">
                  <a:extLst>
                    <a:ext uri="{FF2B5EF4-FFF2-40B4-BE49-F238E27FC236}">
                      <a16:creationId xmlns:a16="http://schemas.microsoft.com/office/drawing/2014/main" id="{D8A85A45-4019-4DF9-8946-F87E3B4510C4}"/>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22" name="组合 21">
                  <a:extLst>
                    <a:ext uri="{FF2B5EF4-FFF2-40B4-BE49-F238E27FC236}">
                      <a16:creationId xmlns:a16="http://schemas.microsoft.com/office/drawing/2014/main" id="{BBB263B5-A069-440E-956A-DFFAD0615140}"/>
                    </a:ext>
                  </a:extLst>
                </p:cNvPr>
                <p:cNvGrpSpPr/>
                <p:nvPr/>
              </p:nvGrpSpPr>
              <p:grpSpPr>
                <a:xfrm rot="21359387">
                  <a:off x="1242053" y="3135203"/>
                  <a:ext cx="9139944" cy="1831000"/>
                  <a:chOff x="1494023" y="2345570"/>
                  <a:chExt cx="9139944" cy="2453279"/>
                </a:xfrm>
              </p:grpSpPr>
              <p:grpSp>
                <p:nvGrpSpPr>
                  <p:cNvPr id="23" name="组合 22">
                    <a:extLst>
                      <a:ext uri="{FF2B5EF4-FFF2-40B4-BE49-F238E27FC236}">
                        <a16:creationId xmlns:a16="http://schemas.microsoft.com/office/drawing/2014/main" id="{2B0E9FBE-EAD0-402C-B4B4-0463E02B3AD9}"/>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34" name="任意多边形 513">
                      <a:extLst>
                        <a:ext uri="{FF2B5EF4-FFF2-40B4-BE49-F238E27FC236}">
                          <a16:creationId xmlns:a16="http://schemas.microsoft.com/office/drawing/2014/main" id="{3DA6A0D9-F6CF-4519-882A-19FB1C57A955}"/>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5" name="任意多边形 514">
                      <a:extLst>
                        <a:ext uri="{FF2B5EF4-FFF2-40B4-BE49-F238E27FC236}">
                          <a16:creationId xmlns:a16="http://schemas.microsoft.com/office/drawing/2014/main" id="{5EA98FCE-2046-4703-ADAC-FC9A3914D31C}"/>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4" name="任意多边形 477">
                    <a:extLst>
                      <a:ext uri="{FF2B5EF4-FFF2-40B4-BE49-F238E27FC236}">
                        <a16:creationId xmlns:a16="http://schemas.microsoft.com/office/drawing/2014/main" id="{B31F98BE-030E-4778-AA82-55F0E0035057}"/>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25" name="组合 24">
                    <a:extLst>
                      <a:ext uri="{FF2B5EF4-FFF2-40B4-BE49-F238E27FC236}">
                        <a16:creationId xmlns:a16="http://schemas.microsoft.com/office/drawing/2014/main" id="{E336841D-6139-4A70-A694-AE6D9E63F77E}"/>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32" name="任意多边形 481">
                      <a:extLst>
                        <a:ext uri="{FF2B5EF4-FFF2-40B4-BE49-F238E27FC236}">
                          <a16:creationId xmlns:a16="http://schemas.microsoft.com/office/drawing/2014/main" id="{7F0662E3-837B-42D1-97AA-19F8186E8CED}"/>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3" name="任意多边形 482">
                      <a:extLst>
                        <a:ext uri="{FF2B5EF4-FFF2-40B4-BE49-F238E27FC236}">
                          <a16:creationId xmlns:a16="http://schemas.microsoft.com/office/drawing/2014/main" id="{BED258A6-D202-4966-A5DC-6CD38DB159C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6" name="任意多边形 437">
                    <a:extLst>
                      <a:ext uri="{FF2B5EF4-FFF2-40B4-BE49-F238E27FC236}">
                        <a16:creationId xmlns:a16="http://schemas.microsoft.com/office/drawing/2014/main" id="{4859117F-B5EE-411C-AAF0-3E8813E5D969}"/>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7" name="任意多边形 438">
                    <a:extLst>
                      <a:ext uri="{FF2B5EF4-FFF2-40B4-BE49-F238E27FC236}">
                        <a16:creationId xmlns:a16="http://schemas.microsoft.com/office/drawing/2014/main" id="{50E9239C-1D36-43E9-B77F-2E60E1CE8AED}"/>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8" name="任意多边形 439">
                    <a:extLst>
                      <a:ext uri="{FF2B5EF4-FFF2-40B4-BE49-F238E27FC236}">
                        <a16:creationId xmlns:a16="http://schemas.microsoft.com/office/drawing/2014/main" id="{33C3413E-77E1-4B40-90A4-8691CF2C58E6}"/>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478">
                    <a:extLst>
                      <a:ext uri="{FF2B5EF4-FFF2-40B4-BE49-F238E27FC236}">
                        <a16:creationId xmlns:a16="http://schemas.microsoft.com/office/drawing/2014/main" id="{F3BEA077-0FDC-4BB1-BC66-6C5511369F1C}"/>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0" name="任意多边形 479">
                    <a:extLst>
                      <a:ext uri="{FF2B5EF4-FFF2-40B4-BE49-F238E27FC236}">
                        <a16:creationId xmlns:a16="http://schemas.microsoft.com/office/drawing/2014/main" id="{9D30ECDE-2BB0-46F1-9125-21D2D4CCD16B}"/>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31" name="任意多边形 480">
                    <a:extLst>
                      <a:ext uri="{FF2B5EF4-FFF2-40B4-BE49-F238E27FC236}">
                        <a16:creationId xmlns:a16="http://schemas.microsoft.com/office/drawing/2014/main" id="{CF319229-AD84-41C0-BFC8-7AF64913778A}"/>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8" name="任意多边形 526">
                <a:extLst>
                  <a:ext uri="{FF2B5EF4-FFF2-40B4-BE49-F238E27FC236}">
                    <a16:creationId xmlns:a16="http://schemas.microsoft.com/office/drawing/2014/main" id="{475A84A5-1E64-40E3-AB88-FE4C1EF97B95}"/>
                  </a:ext>
                </a:extLst>
              </p:cNvPr>
              <p:cNvSpPr/>
              <p:nvPr/>
            </p:nvSpPr>
            <p:spPr>
              <a:xfrm rot="174692">
                <a:off x="8644601" y="3232846"/>
                <a:ext cx="206108"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9" name="任意多边形 527">
                <a:extLst>
                  <a:ext uri="{FF2B5EF4-FFF2-40B4-BE49-F238E27FC236}">
                    <a16:creationId xmlns:a16="http://schemas.microsoft.com/office/drawing/2014/main" id="{AAEC10EF-22F9-486E-8F5C-E6279AC73FF6}"/>
                  </a:ext>
                </a:extLst>
              </p:cNvPr>
              <p:cNvSpPr/>
              <p:nvPr/>
            </p:nvSpPr>
            <p:spPr>
              <a:xfrm flipV="1">
                <a:off x="3032218" y="4060589"/>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6" name="矩形 15">
              <a:extLst>
                <a:ext uri="{FF2B5EF4-FFF2-40B4-BE49-F238E27FC236}">
                  <a16:creationId xmlns:a16="http://schemas.microsoft.com/office/drawing/2014/main" id="{0D67B407-639C-45A4-AD35-2D327A7D8F96}"/>
                </a:ext>
              </a:extLst>
            </p:cNvPr>
            <p:cNvSpPr/>
            <p:nvPr/>
          </p:nvSpPr>
          <p:spPr>
            <a:xfrm>
              <a:off x="2818840" y="2922156"/>
              <a:ext cx="6417141" cy="923330"/>
            </a:xfrm>
            <a:prstGeom prst="rect">
              <a:avLst/>
            </a:prstGeom>
          </p:spPr>
          <p:txBody>
            <a:bodyPr wrap="none">
              <a:prstTxWarp prst="textArchUp">
                <a:avLst>
                  <a:gd name="adj" fmla="val 10935122"/>
                </a:avLst>
              </a:prstTxWarp>
              <a:spAutoFit/>
            </a:bodyPr>
            <a:lstStyle/>
            <a:p>
              <a:pPr algn="ctr"/>
              <a:r>
                <a:rPr lang="zh-CN" altLang="en-US" sz="4800" b="1" spc="500" dirty="0">
                  <a:solidFill>
                    <a:schemeClr val="bg1"/>
                  </a:solidFill>
                  <a:latin typeface="+mj-ea"/>
                  <a:ea typeface="+mj-ea"/>
                </a:rPr>
                <a:t>目 录</a:t>
              </a:r>
            </a:p>
          </p:txBody>
        </p:sp>
      </p:grpSp>
      <p:sp>
        <p:nvSpPr>
          <p:cNvPr id="36" name="任意多边形 135">
            <a:extLst>
              <a:ext uri="{FF2B5EF4-FFF2-40B4-BE49-F238E27FC236}">
                <a16:creationId xmlns:a16="http://schemas.microsoft.com/office/drawing/2014/main" id="{E5501795-7F36-4939-A132-8B7C3D410131}"/>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7" name="任意多边形 137">
            <a:extLst>
              <a:ext uri="{FF2B5EF4-FFF2-40B4-BE49-F238E27FC236}">
                <a16:creationId xmlns:a16="http://schemas.microsoft.com/office/drawing/2014/main" id="{2BCAC4E8-A421-4BEC-BC6B-3FE3AD0D080F}"/>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8" name="任意多边形 140">
            <a:extLst>
              <a:ext uri="{FF2B5EF4-FFF2-40B4-BE49-F238E27FC236}">
                <a16:creationId xmlns:a16="http://schemas.microsoft.com/office/drawing/2014/main" id="{330214DC-6DF2-4E09-9699-59BD1DFAAC37}"/>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141">
            <a:extLst>
              <a:ext uri="{FF2B5EF4-FFF2-40B4-BE49-F238E27FC236}">
                <a16:creationId xmlns:a16="http://schemas.microsoft.com/office/drawing/2014/main" id="{398BC9E0-709B-4BD3-BD2A-AC5C860FD337}"/>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1" name="组合 40">
            <a:extLst>
              <a:ext uri="{FF2B5EF4-FFF2-40B4-BE49-F238E27FC236}">
                <a16:creationId xmlns:a16="http://schemas.microsoft.com/office/drawing/2014/main" id="{40CCB720-B229-4BD0-BA66-90D01EA6F0A9}"/>
              </a:ext>
            </a:extLst>
          </p:cNvPr>
          <p:cNvGrpSpPr/>
          <p:nvPr/>
        </p:nvGrpSpPr>
        <p:grpSpPr>
          <a:xfrm>
            <a:off x="6679053" y="2723795"/>
            <a:ext cx="1085354" cy="1107996"/>
            <a:chOff x="5313164" y="1071786"/>
            <a:chExt cx="1085354" cy="1107996"/>
          </a:xfrm>
        </p:grpSpPr>
        <p:sp>
          <p:nvSpPr>
            <p:cNvPr id="44" name="椭圆 31">
              <a:extLst>
                <a:ext uri="{FF2B5EF4-FFF2-40B4-BE49-F238E27FC236}">
                  <a16:creationId xmlns:a16="http://schemas.microsoft.com/office/drawing/2014/main" id="{43DBAFD9-DF94-4EA7-8A7F-D921D5142F6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文本框 44">
              <a:extLst>
                <a:ext uri="{FF2B5EF4-FFF2-40B4-BE49-F238E27FC236}">
                  <a16:creationId xmlns:a16="http://schemas.microsoft.com/office/drawing/2014/main" id="{7BF9219E-8CBF-461E-91DC-CE9DFC938A56}"/>
                </a:ext>
              </a:extLst>
            </p:cNvPr>
            <p:cNvSpPr txBox="1"/>
            <p:nvPr/>
          </p:nvSpPr>
          <p:spPr>
            <a:xfrm>
              <a:off x="53997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02</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43" name="任意多边形: 形状 42">
            <a:extLst>
              <a:ext uri="{FF2B5EF4-FFF2-40B4-BE49-F238E27FC236}">
                <a16:creationId xmlns:a16="http://schemas.microsoft.com/office/drawing/2014/main" id="{9CB27121-2EE0-4CED-87FC-CCB5A62F130D}"/>
              </a:ext>
            </a:extLst>
          </p:cNvPr>
          <p:cNvSpPr/>
          <p:nvPr/>
        </p:nvSpPr>
        <p:spPr>
          <a:xfrm>
            <a:off x="8069207" y="34146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7" name="组合 46">
            <a:extLst>
              <a:ext uri="{FF2B5EF4-FFF2-40B4-BE49-F238E27FC236}">
                <a16:creationId xmlns:a16="http://schemas.microsoft.com/office/drawing/2014/main" id="{F8C895D9-8CBF-447C-90AC-3349DD4F231E}"/>
              </a:ext>
            </a:extLst>
          </p:cNvPr>
          <p:cNvGrpSpPr/>
          <p:nvPr/>
        </p:nvGrpSpPr>
        <p:grpSpPr>
          <a:xfrm>
            <a:off x="1162264" y="4486695"/>
            <a:ext cx="1098054" cy="1107996"/>
            <a:chOff x="5313164" y="1071786"/>
            <a:chExt cx="1098054" cy="1107996"/>
          </a:xfrm>
        </p:grpSpPr>
        <p:sp>
          <p:nvSpPr>
            <p:cNvPr id="50" name="椭圆 31">
              <a:extLst>
                <a:ext uri="{FF2B5EF4-FFF2-40B4-BE49-F238E27FC236}">
                  <a16:creationId xmlns:a16="http://schemas.microsoft.com/office/drawing/2014/main" id="{07921C49-4749-44E8-8909-D1D8F2A809DF}"/>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51" name="文本框 50">
              <a:extLst>
                <a:ext uri="{FF2B5EF4-FFF2-40B4-BE49-F238E27FC236}">
                  <a16:creationId xmlns:a16="http://schemas.microsoft.com/office/drawing/2014/main" id="{6119A5B9-D8CD-4137-8348-35A4C8548A35}"/>
                </a:ext>
              </a:extLst>
            </p:cNvPr>
            <p:cNvSpPr txBox="1"/>
            <p:nvPr/>
          </p:nvSpPr>
          <p:spPr>
            <a:xfrm>
              <a:off x="54124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03</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49" name="任意多边形: 形状 48">
            <a:extLst>
              <a:ext uri="{FF2B5EF4-FFF2-40B4-BE49-F238E27FC236}">
                <a16:creationId xmlns:a16="http://schemas.microsoft.com/office/drawing/2014/main" id="{3C2B8DD5-FB86-41D4-83A2-F37AEB5C966D}"/>
              </a:ext>
            </a:extLst>
          </p:cNvPr>
          <p:cNvSpPr/>
          <p:nvPr/>
        </p:nvSpPr>
        <p:spPr>
          <a:xfrm>
            <a:off x="2552418" y="51775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B0B642C3-E42A-40D5-9DE2-8A68CAD08B6F}"/>
              </a:ext>
            </a:extLst>
          </p:cNvPr>
          <p:cNvGrpSpPr/>
          <p:nvPr/>
        </p:nvGrpSpPr>
        <p:grpSpPr>
          <a:xfrm>
            <a:off x="6679053" y="4486695"/>
            <a:ext cx="1072654" cy="1107996"/>
            <a:chOff x="5313164" y="1071786"/>
            <a:chExt cx="1072654" cy="1107996"/>
          </a:xfrm>
        </p:grpSpPr>
        <p:sp>
          <p:nvSpPr>
            <p:cNvPr id="56" name="椭圆 31">
              <a:extLst>
                <a:ext uri="{FF2B5EF4-FFF2-40B4-BE49-F238E27FC236}">
                  <a16:creationId xmlns:a16="http://schemas.microsoft.com/office/drawing/2014/main" id="{8BDC4AC7-43E1-4D97-BD38-1C0C3402EFE4}"/>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57" name="文本框 56">
              <a:extLst>
                <a:ext uri="{FF2B5EF4-FFF2-40B4-BE49-F238E27FC236}">
                  <a16:creationId xmlns:a16="http://schemas.microsoft.com/office/drawing/2014/main" id="{ED06D2D9-B7A6-4BD0-B993-FA944A2ACD53}"/>
                </a:ext>
              </a:extLst>
            </p:cNvPr>
            <p:cNvSpPr txBox="1"/>
            <p:nvPr/>
          </p:nvSpPr>
          <p:spPr>
            <a:xfrm>
              <a:off x="5387082" y="1071786"/>
              <a:ext cx="998736" cy="1107996"/>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04</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sp>
        <p:nvSpPr>
          <p:cNvPr id="55" name="任意多边形: 形状 54">
            <a:extLst>
              <a:ext uri="{FF2B5EF4-FFF2-40B4-BE49-F238E27FC236}">
                <a16:creationId xmlns:a16="http://schemas.microsoft.com/office/drawing/2014/main" id="{BA013405-9930-4558-BCAD-3DB22FD0D5B9}"/>
              </a:ext>
            </a:extLst>
          </p:cNvPr>
          <p:cNvSpPr/>
          <p:nvPr/>
        </p:nvSpPr>
        <p:spPr>
          <a:xfrm>
            <a:off x="8069207" y="5177586"/>
            <a:ext cx="2966476"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58" name="组合 57">
            <a:extLst>
              <a:ext uri="{FF2B5EF4-FFF2-40B4-BE49-F238E27FC236}">
                <a16:creationId xmlns:a16="http://schemas.microsoft.com/office/drawing/2014/main" id="{7E630B08-88E1-4B1C-BC1C-313C2DFC5829}"/>
              </a:ext>
            </a:extLst>
          </p:cNvPr>
          <p:cNvGrpSpPr/>
          <p:nvPr userDrawn="1"/>
        </p:nvGrpSpPr>
        <p:grpSpPr>
          <a:xfrm>
            <a:off x="10620851" y="700204"/>
            <a:ext cx="513037" cy="749061"/>
            <a:chOff x="9401431" y="973248"/>
            <a:chExt cx="901621" cy="1316412"/>
          </a:xfrm>
        </p:grpSpPr>
        <p:sp>
          <p:nvSpPr>
            <p:cNvPr id="59" name="任意多边形 174">
              <a:extLst>
                <a:ext uri="{FF2B5EF4-FFF2-40B4-BE49-F238E27FC236}">
                  <a16:creationId xmlns:a16="http://schemas.microsoft.com/office/drawing/2014/main" id="{15E61B1E-B9F3-4A52-A9F3-7476BC49A7C4}"/>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0" name="任意多边形 175">
              <a:extLst>
                <a:ext uri="{FF2B5EF4-FFF2-40B4-BE49-F238E27FC236}">
                  <a16:creationId xmlns:a16="http://schemas.microsoft.com/office/drawing/2014/main" id="{167690B7-DD6F-4ECD-90AD-391CBF29945C}"/>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1" name="任意多边形 176">
              <a:extLst>
                <a:ext uri="{FF2B5EF4-FFF2-40B4-BE49-F238E27FC236}">
                  <a16:creationId xmlns:a16="http://schemas.microsoft.com/office/drawing/2014/main" id="{E03C9741-1D16-41B9-B31D-E66D3B7BB451}"/>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62" name="任意多边形 177">
              <a:extLst>
                <a:ext uri="{FF2B5EF4-FFF2-40B4-BE49-F238E27FC236}">
                  <a16:creationId xmlns:a16="http://schemas.microsoft.com/office/drawing/2014/main" id="{069B04B5-A22D-4A6D-8EB6-A00161B36C78}"/>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63" name="组合 62">
              <a:extLst>
                <a:ext uri="{FF2B5EF4-FFF2-40B4-BE49-F238E27FC236}">
                  <a16:creationId xmlns:a16="http://schemas.microsoft.com/office/drawing/2014/main" id="{843A28DD-9AAF-431C-A36B-C61AA9043EF1}"/>
                </a:ext>
              </a:extLst>
            </p:cNvPr>
            <p:cNvGrpSpPr/>
            <p:nvPr/>
          </p:nvGrpSpPr>
          <p:grpSpPr>
            <a:xfrm>
              <a:off x="9401431" y="1028591"/>
              <a:ext cx="884827" cy="1261069"/>
              <a:chOff x="5700262" y="545431"/>
              <a:chExt cx="3443984" cy="4908417"/>
            </a:xfrm>
          </p:grpSpPr>
          <p:sp>
            <p:nvSpPr>
              <p:cNvPr id="64" name="任意多边形 179">
                <a:extLst>
                  <a:ext uri="{FF2B5EF4-FFF2-40B4-BE49-F238E27FC236}">
                    <a16:creationId xmlns:a16="http://schemas.microsoft.com/office/drawing/2014/main" id="{7F60B680-FA05-472B-8890-ACBAF61503BD}"/>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65" name="组合 64">
                <a:extLst>
                  <a:ext uri="{FF2B5EF4-FFF2-40B4-BE49-F238E27FC236}">
                    <a16:creationId xmlns:a16="http://schemas.microsoft.com/office/drawing/2014/main" id="{E268E912-602E-48C6-97BF-5591C3257AA9}"/>
                  </a:ext>
                </a:extLst>
              </p:cNvPr>
              <p:cNvGrpSpPr/>
              <p:nvPr/>
            </p:nvGrpSpPr>
            <p:grpSpPr>
              <a:xfrm>
                <a:off x="7010898" y="4475745"/>
                <a:ext cx="913905" cy="978103"/>
                <a:chOff x="5869765" y="4949067"/>
                <a:chExt cx="1450294" cy="1552171"/>
              </a:xfrm>
            </p:grpSpPr>
            <p:sp>
              <p:nvSpPr>
                <p:cNvPr id="69" name="椭圆 31">
                  <a:extLst>
                    <a:ext uri="{FF2B5EF4-FFF2-40B4-BE49-F238E27FC236}">
                      <a16:creationId xmlns:a16="http://schemas.microsoft.com/office/drawing/2014/main" id="{6D103B13-ACC7-436A-9325-CE25366B656F}"/>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70" name="组合 69">
                  <a:extLst>
                    <a:ext uri="{FF2B5EF4-FFF2-40B4-BE49-F238E27FC236}">
                      <a16:creationId xmlns:a16="http://schemas.microsoft.com/office/drawing/2014/main" id="{01E8792F-0546-41EC-B753-F00870007751}"/>
                    </a:ext>
                  </a:extLst>
                </p:cNvPr>
                <p:cNvGrpSpPr/>
                <p:nvPr/>
              </p:nvGrpSpPr>
              <p:grpSpPr>
                <a:xfrm>
                  <a:off x="5869765" y="4949067"/>
                  <a:ext cx="1440000" cy="728759"/>
                  <a:chOff x="5869765" y="4949067"/>
                  <a:chExt cx="1440000" cy="728759"/>
                </a:xfrm>
              </p:grpSpPr>
              <p:sp>
                <p:nvSpPr>
                  <p:cNvPr id="71" name="任意多边形 186">
                    <a:extLst>
                      <a:ext uri="{FF2B5EF4-FFF2-40B4-BE49-F238E27FC236}">
                        <a16:creationId xmlns:a16="http://schemas.microsoft.com/office/drawing/2014/main" id="{358DDB57-C80D-4567-9E12-F5A76A6904B0}"/>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2" name="任意多边形 187">
                    <a:extLst>
                      <a:ext uri="{FF2B5EF4-FFF2-40B4-BE49-F238E27FC236}">
                        <a16:creationId xmlns:a16="http://schemas.microsoft.com/office/drawing/2014/main" id="{54FE4360-2422-4532-AFB0-EB215E411145}"/>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3" name="任意多边形 188">
                    <a:extLst>
                      <a:ext uri="{FF2B5EF4-FFF2-40B4-BE49-F238E27FC236}">
                        <a16:creationId xmlns:a16="http://schemas.microsoft.com/office/drawing/2014/main" id="{7C7D0E30-3784-4B42-AACE-F628742CB182}"/>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4" name="椭圆 31">
                    <a:extLst>
                      <a:ext uri="{FF2B5EF4-FFF2-40B4-BE49-F238E27FC236}">
                        <a16:creationId xmlns:a16="http://schemas.microsoft.com/office/drawing/2014/main" id="{A947DD28-ED3E-409F-9644-6F883541E9D0}"/>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66" name="任意多边形 181">
                <a:extLst>
                  <a:ext uri="{FF2B5EF4-FFF2-40B4-BE49-F238E27FC236}">
                    <a16:creationId xmlns:a16="http://schemas.microsoft.com/office/drawing/2014/main" id="{C4DFCD68-00C2-4BE4-B941-32262A9290F6}"/>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67" name="任意多边形 182">
                <a:extLst>
                  <a:ext uri="{FF2B5EF4-FFF2-40B4-BE49-F238E27FC236}">
                    <a16:creationId xmlns:a16="http://schemas.microsoft.com/office/drawing/2014/main" id="{6CA83137-45B1-40CB-A763-3FC06DDFE12F}"/>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68" name="任意多边形 183">
                <a:extLst>
                  <a:ext uri="{FF2B5EF4-FFF2-40B4-BE49-F238E27FC236}">
                    <a16:creationId xmlns:a16="http://schemas.microsoft.com/office/drawing/2014/main" id="{323E8E24-3DDD-489A-ACA1-C4BF38471DB2}"/>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grpSp>
        <p:nvGrpSpPr>
          <p:cNvPr id="75" name="组合 74">
            <a:extLst>
              <a:ext uri="{FF2B5EF4-FFF2-40B4-BE49-F238E27FC236}">
                <a16:creationId xmlns:a16="http://schemas.microsoft.com/office/drawing/2014/main" id="{CDA392B6-3B08-4B43-80EE-7E5696C974BA}"/>
              </a:ext>
            </a:extLst>
          </p:cNvPr>
          <p:cNvGrpSpPr/>
          <p:nvPr userDrawn="1"/>
        </p:nvGrpSpPr>
        <p:grpSpPr>
          <a:xfrm>
            <a:off x="724913" y="1306274"/>
            <a:ext cx="942579" cy="390570"/>
            <a:chOff x="10575447" y="2898709"/>
            <a:chExt cx="1355311" cy="561591"/>
          </a:xfrm>
        </p:grpSpPr>
        <p:sp>
          <p:nvSpPr>
            <p:cNvPr id="76" name="任意多边形 158">
              <a:extLst>
                <a:ext uri="{FF2B5EF4-FFF2-40B4-BE49-F238E27FC236}">
                  <a16:creationId xmlns:a16="http://schemas.microsoft.com/office/drawing/2014/main" id="{BD3E3BCF-33AD-48F0-B848-15F4AD1C6EBD}"/>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77" name="任意多边形 159">
              <a:extLst>
                <a:ext uri="{FF2B5EF4-FFF2-40B4-BE49-F238E27FC236}">
                  <a16:creationId xmlns:a16="http://schemas.microsoft.com/office/drawing/2014/main" id="{F8B25BBA-53F8-4A19-8E45-AB2D537C3C9B}"/>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78" name="组合 77">
            <a:extLst>
              <a:ext uri="{FF2B5EF4-FFF2-40B4-BE49-F238E27FC236}">
                <a16:creationId xmlns:a16="http://schemas.microsoft.com/office/drawing/2014/main" id="{D818440D-B2D3-434D-84B9-26D1E97FD32B}"/>
              </a:ext>
            </a:extLst>
          </p:cNvPr>
          <p:cNvGrpSpPr/>
          <p:nvPr userDrawn="1"/>
        </p:nvGrpSpPr>
        <p:grpSpPr>
          <a:xfrm>
            <a:off x="1243804" y="1422300"/>
            <a:ext cx="942579" cy="390570"/>
            <a:chOff x="10575447" y="2898709"/>
            <a:chExt cx="1355311" cy="561591"/>
          </a:xfrm>
        </p:grpSpPr>
        <p:sp>
          <p:nvSpPr>
            <p:cNvPr id="79" name="任意多边形 167">
              <a:extLst>
                <a:ext uri="{FF2B5EF4-FFF2-40B4-BE49-F238E27FC236}">
                  <a16:creationId xmlns:a16="http://schemas.microsoft.com/office/drawing/2014/main" id="{C0131BD3-93CB-467E-8A71-78F73291757B}"/>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0" name="任意多边形 168">
              <a:extLst>
                <a:ext uri="{FF2B5EF4-FFF2-40B4-BE49-F238E27FC236}">
                  <a16:creationId xmlns:a16="http://schemas.microsoft.com/office/drawing/2014/main" id="{284BB4C1-37EF-4C2C-A0FF-CD42D8B3C52D}"/>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sp>
        <p:nvSpPr>
          <p:cNvPr id="82" name="内容占位符 81">
            <a:extLst>
              <a:ext uri="{FF2B5EF4-FFF2-40B4-BE49-F238E27FC236}">
                <a16:creationId xmlns:a16="http://schemas.microsoft.com/office/drawing/2014/main" id="{F039F78C-A4F6-4904-9AA1-8BE109D82B49}"/>
              </a:ext>
            </a:extLst>
          </p:cNvPr>
          <p:cNvSpPr>
            <a:spLocks noGrp="1"/>
          </p:cNvSpPr>
          <p:nvPr>
            <p:ph sz="quarter" idx="10"/>
          </p:nvPr>
        </p:nvSpPr>
        <p:spPr>
          <a:xfrm>
            <a:off x="2433921" y="2937150"/>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3" name="内容占位符 81">
            <a:extLst>
              <a:ext uri="{FF2B5EF4-FFF2-40B4-BE49-F238E27FC236}">
                <a16:creationId xmlns:a16="http://schemas.microsoft.com/office/drawing/2014/main" id="{C7BCF442-0779-4A26-B612-3E779215FB90}"/>
              </a:ext>
            </a:extLst>
          </p:cNvPr>
          <p:cNvSpPr>
            <a:spLocks noGrp="1"/>
          </p:cNvSpPr>
          <p:nvPr>
            <p:ph sz="quarter" idx="11"/>
          </p:nvPr>
        </p:nvSpPr>
        <p:spPr>
          <a:xfrm>
            <a:off x="7918936" y="2937150"/>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4" name="内容占位符 81">
            <a:extLst>
              <a:ext uri="{FF2B5EF4-FFF2-40B4-BE49-F238E27FC236}">
                <a16:creationId xmlns:a16="http://schemas.microsoft.com/office/drawing/2014/main" id="{3A18D4A3-F7B8-4B66-AA72-231EF3E689E8}"/>
              </a:ext>
            </a:extLst>
          </p:cNvPr>
          <p:cNvSpPr>
            <a:spLocks noGrp="1"/>
          </p:cNvSpPr>
          <p:nvPr>
            <p:ph sz="quarter" idx="12"/>
          </p:nvPr>
        </p:nvSpPr>
        <p:spPr>
          <a:xfrm>
            <a:off x="2433921" y="4722136"/>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5" name="内容占位符 81">
            <a:extLst>
              <a:ext uri="{FF2B5EF4-FFF2-40B4-BE49-F238E27FC236}">
                <a16:creationId xmlns:a16="http://schemas.microsoft.com/office/drawing/2014/main" id="{30864A35-3D56-49C4-9707-79861ED17EBE}"/>
              </a:ext>
            </a:extLst>
          </p:cNvPr>
          <p:cNvSpPr>
            <a:spLocks noGrp="1"/>
          </p:cNvSpPr>
          <p:nvPr>
            <p:ph sz="quarter" idx="13"/>
          </p:nvPr>
        </p:nvSpPr>
        <p:spPr>
          <a:xfrm>
            <a:off x="7918936" y="4722136"/>
            <a:ext cx="3795894" cy="797398"/>
          </a:xfrm>
          <a:prstGeom prst="rect">
            <a:avLst/>
          </a:prstGeom>
          <a:noFill/>
        </p:spPr>
        <p:txBody>
          <a:bodyPr wrap="square" rtlCol="0">
            <a:spAutoFit/>
          </a:bodyPr>
          <a:lstStyle>
            <a:lvl1pPr marL="0" indent="0">
              <a:buNone/>
              <a:defRPr lang="zh-CN" altLang="en-US" b="1" dirty="0" smtClean="0">
                <a:solidFill>
                  <a:schemeClr val="accent1"/>
                </a:solidFill>
                <a:latin typeface="+mj-ea"/>
                <a:ea typeface="+mj-ea"/>
              </a:defRPr>
            </a:lvl1pPr>
            <a:lvl2pPr>
              <a:defRPr lang="zh-CN" altLang="en-US" sz="1800"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Tree>
    <p:extLst>
      <p:ext uri="{BB962C8B-B14F-4D97-AF65-F5344CB8AC3E}">
        <p14:creationId xmlns:p14="http://schemas.microsoft.com/office/powerpoint/2010/main" val="38337288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转场页一">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918AECF5-A062-43E1-BC33-99028F035BED}"/>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FC8CA66-2ECC-4BF8-A1DA-CFA452D69E6D}"/>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251E3AD-312D-422C-BA9F-0ACC757E6D6F}"/>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椭圆 31">
            <a:extLst>
              <a:ext uri="{FF2B5EF4-FFF2-40B4-BE49-F238E27FC236}">
                <a16:creationId xmlns:a16="http://schemas.microsoft.com/office/drawing/2014/main" id="{21FCE39E-444D-42BA-8EB6-9480945FC0B0}"/>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2" name="任意多边形 135">
            <a:extLst>
              <a:ext uri="{FF2B5EF4-FFF2-40B4-BE49-F238E27FC236}">
                <a16:creationId xmlns:a16="http://schemas.microsoft.com/office/drawing/2014/main" id="{61B7BED9-D9F8-4317-881C-D62D79C7A422}"/>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3" name="任意多边形 137">
            <a:extLst>
              <a:ext uri="{FF2B5EF4-FFF2-40B4-BE49-F238E27FC236}">
                <a16:creationId xmlns:a16="http://schemas.microsoft.com/office/drawing/2014/main" id="{69FABFAB-A8A8-4C77-B491-1426D386681C}"/>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4" name="任意多边形 140">
            <a:extLst>
              <a:ext uri="{FF2B5EF4-FFF2-40B4-BE49-F238E27FC236}">
                <a16:creationId xmlns:a16="http://schemas.microsoft.com/office/drawing/2014/main" id="{55DE5C39-DDE0-46CF-A452-0FCEE7F97631}"/>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5" name="任意多边形 141">
            <a:extLst>
              <a:ext uri="{FF2B5EF4-FFF2-40B4-BE49-F238E27FC236}">
                <a16:creationId xmlns:a16="http://schemas.microsoft.com/office/drawing/2014/main" id="{F8F31DCA-2066-4549-B23A-EEF3E3534B0F}"/>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6" name="组合 15">
            <a:extLst>
              <a:ext uri="{FF2B5EF4-FFF2-40B4-BE49-F238E27FC236}">
                <a16:creationId xmlns:a16="http://schemas.microsoft.com/office/drawing/2014/main" id="{813862CD-A245-4703-BBE6-725F15D0B1F1}"/>
              </a:ext>
            </a:extLst>
          </p:cNvPr>
          <p:cNvGrpSpPr/>
          <p:nvPr userDrawn="1"/>
        </p:nvGrpSpPr>
        <p:grpSpPr>
          <a:xfrm>
            <a:off x="5263529" y="1348547"/>
            <a:ext cx="1868140" cy="2215992"/>
            <a:chOff x="5313164" y="981429"/>
            <a:chExt cx="1086417" cy="1288710"/>
          </a:xfrm>
        </p:grpSpPr>
        <p:sp>
          <p:nvSpPr>
            <p:cNvPr id="17" name="椭圆 31">
              <a:extLst>
                <a:ext uri="{FF2B5EF4-FFF2-40B4-BE49-F238E27FC236}">
                  <a16:creationId xmlns:a16="http://schemas.microsoft.com/office/drawing/2014/main" id="{0F66D9B6-EB7C-46E3-8F6E-B4E468C6415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8" name="文本框 17">
              <a:extLst>
                <a:ext uri="{FF2B5EF4-FFF2-40B4-BE49-F238E27FC236}">
                  <a16:creationId xmlns:a16="http://schemas.microsoft.com/office/drawing/2014/main" id="{C4C39F25-CCBC-4B50-B37E-43F17984310F}"/>
                </a:ext>
              </a:extLst>
            </p:cNvPr>
            <p:cNvSpPr txBox="1"/>
            <p:nvPr/>
          </p:nvSpPr>
          <p:spPr>
            <a:xfrm>
              <a:off x="5400845" y="981429"/>
              <a:ext cx="998736" cy="1288710"/>
            </a:xfrm>
            <a:prstGeom prst="rect">
              <a:avLst/>
            </a:prstGeom>
            <a:noFill/>
          </p:spPr>
          <p:txBody>
            <a:bodyPr wrap="square" rtlCol="0">
              <a:spAutoFit/>
            </a:bodyPr>
            <a:lstStyle/>
            <a:p>
              <a:r>
                <a:rPr lang="en-US" altLang="zh-CN" sz="13800" dirty="0">
                  <a:solidFill>
                    <a:schemeClr val="accent1"/>
                  </a:solidFill>
                  <a:latin typeface="方正喵呜体" panose="02010600010101010101" pitchFamily="2" charset="-122"/>
                  <a:ea typeface="方正喵呜体" panose="02010600010101010101" pitchFamily="2" charset="-122"/>
                </a:rPr>
                <a:t>01</a:t>
              </a:r>
              <a:endParaRPr lang="zh-CN" altLang="en-US" sz="13800" dirty="0">
                <a:solidFill>
                  <a:schemeClr val="accent1"/>
                </a:solidFill>
                <a:latin typeface="方正喵呜体" panose="02010600010101010101" pitchFamily="2" charset="-122"/>
                <a:ea typeface="方正喵呜体" panose="02010600010101010101" pitchFamily="2" charset="-122"/>
              </a:endParaRPr>
            </a:p>
          </p:txBody>
        </p:sp>
      </p:grpSp>
      <p:sp>
        <p:nvSpPr>
          <p:cNvPr id="21" name="任意多边形: 形状 20">
            <a:extLst>
              <a:ext uri="{FF2B5EF4-FFF2-40B4-BE49-F238E27FC236}">
                <a16:creationId xmlns:a16="http://schemas.microsoft.com/office/drawing/2014/main" id="{C0C47CB4-D246-422F-98AB-C3BD5CE3625F}"/>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22" name="组合 21">
            <a:extLst>
              <a:ext uri="{FF2B5EF4-FFF2-40B4-BE49-F238E27FC236}">
                <a16:creationId xmlns:a16="http://schemas.microsoft.com/office/drawing/2014/main" id="{652F3381-D764-46A6-B765-5647AAEB5CCB}"/>
              </a:ext>
            </a:extLst>
          </p:cNvPr>
          <p:cNvGrpSpPr/>
          <p:nvPr userDrawn="1"/>
        </p:nvGrpSpPr>
        <p:grpSpPr>
          <a:xfrm>
            <a:off x="6774989" y="1341170"/>
            <a:ext cx="284798" cy="275025"/>
            <a:chOff x="6786556" y="1238629"/>
            <a:chExt cx="438076" cy="423043"/>
          </a:xfrm>
        </p:grpSpPr>
        <p:cxnSp>
          <p:nvCxnSpPr>
            <p:cNvPr id="23" name="直接连接符 22">
              <a:extLst>
                <a:ext uri="{FF2B5EF4-FFF2-40B4-BE49-F238E27FC236}">
                  <a16:creationId xmlns:a16="http://schemas.microsoft.com/office/drawing/2014/main" id="{ECEB8781-2FAE-4ADC-8A84-D134DE69EA66}"/>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05FEA29-2ACA-446D-8F93-7AEE37E53CE1}"/>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4B020C3-0E97-4A3A-B349-3858EABA1462}"/>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7" name="内容占位符 26">
            <a:extLst>
              <a:ext uri="{FF2B5EF4-FFF2-40B4-BE49-F238E27FC236}">
                <a16:creationId xmlns:a16="http://schemas.microsoft.com/office/drawing/2014/main" id="{942FF9F3-57AD-4FC7-A33B-A0E67EACE971}"/>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30880845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转场页二">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6F861EC-A49C-4205-936D-9512C4F8F443}"/>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4EF9C02-2458-4C05-A722-47967F9A3259}"/>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7CB6C0D-0393-45B8-9689-874349257431}"/>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椭圆 31">
            <a:extLst>
              <a:ext uri="{FF2B5EF4-FFF2-40B4-BE49-F238E27FC236}">
                <a16:creationId xmlns:a16="http://schemas.microsoft.com/office/drawing/2014/main" id="{DF789B92-53AC-4805-A5A6-F06C9E9720BC}"/>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FC084149-6624-412A-B865-14812B2E8BBA}"/>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EB44C9D7-AF46-4B11-976E-E231D8DD656D}"/>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E6C3FD7F-1473-4B38-A3BA-FE58FC7EE10A}"/>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2A8F0E6E-EB75-47A2-A8F1-C21720C89358}"/>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87F39E9F-54B9-4E40-914E-B8FC173C802D}"/>
              </a:ext>
            </a:extLst>
          </p:cNvPr>
          <p:cNvGrpSpPr/>
          <p:nvPr userDrawn="1"/>
        </p:nvGrpSpPr>
        <p:grpSpPr>
          <a:xfrm>
            <a:off x="5263519" y="1348547"/>
            <a:ext cx="1791938" cy="2215992"/>
            <a:chOff x="5313164" y="981429"/>
            <a:chExt cx="1042103" cy="1288710"/>
          </a:xfrm>
        </p:grpSpPr>
        <p:sp>
          <p:nvSpPr>
            <p:cNvPr id="13" name="椭圆 31">
              <a:extLst>
                <a:ext uri="{FF2B5EF4-FFF2-40B4-BE49-F238E27FC236}">
                  <a16:creationId xmlns:a16="http://schemas.microsoft.com/office/drawing/2014/main" id="{A0DADF0D-F9C3-4CF3-A83F-D86F3985A191}"/>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3BBD371C-3960-4CC9-A66F-610F07B35D1E}"/>
                </a:ext>
              </a:extLst>
            </p:cNvPr>
            <p:cNvSpPr txBox="1"/>
            <p:nvPr/>
          </p:nvSpPr>
          <p:spPr>
            <a:xfrm>
              <a:off x="5356531"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02</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416255C8-6896-4627-9B2C-220FB77FBB2D}"/>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09A64191-D8A6-4140-8F67-34DD98883A2B}"/>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B47F0779-209D-4A98-852E-B4D9C1A468F7}"/>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56090F-1A20-4174-AF22-F849008004BC}"/>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EE12E3-D196-4550-9158-63122CEEC79A}"/>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FA3F3D81-5938-4DD0-98B2-503ABBE7B20C}"/>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2557490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转场页三">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6AC09ED-E988-4A92-BC0A-3945D3CE80A3}"/>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1E07159-D782-46E7-B186-1A9D093B06E0}"/>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CDA3160-C86B-45C6-903F-C0F993985497}"/>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椭圆 31">
            <a:extLst>
              <a:ext uri="{FF2B5EF4-FFF2-40B4-BE49-F238E27FC236}">
                <a16:creationId xmlns:a16="http://schemas.microsoft.com/office/drawing/2014/main" id="{B84EEE3F-A616-4E25-A22A-4B0E415C5885}"/>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C955DD74-6CF4-4609-9C46-8551083BF6B1}"/>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9EE48219-C98E-4ADF-BBBF-9BD12E147254}"/>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4F75B961-19A9-4579-8234-B44FFDE2D71E}"/>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6C2D0E51-B55E-45CA-A752-A33C1E5BB7E1}"/>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759555DA-A4AC-4DA4-A528-C64AC38FEEF0}"/>
              </a:ext>
            </a:extLst>
          </p:cNvPr>
          <p:cNvGrpSpPr/>
          <p:nvPr userDrawn="1"/>
        </p:nvGrpSpPr>
        <p:grpSpPr>
          <a:xfrm>
            <a:off x="5263523" y="1348547"/>
            <a:ext cx="1817340" cy="2215992"/>
            <a:chOff x="5313164" y="981429"/>
            <a:chExt cx="1056875" cy="1288710"/>
          </a:xfrm>
        </p:grpSpPr>
        <p:sp>
          <p:nvSpPr>
            <p:cNvPr id="13" name="椭圆 31">
              <a:extLst>
                <a:ext uri="{FF2B5EF4-FFF2-40B4-BE49-F238E27FC236}">
                  <a16:creationId xmlns:a16="http://schemas.microsoft.com/office/drawing/2014/main" id="{E0DA0303-6800-42FB-BF93-0836EB4B83C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ea typeface="微软雅黑 Light" panose="020B0502040204020203" pitchFamily="34" charset="-122"/>
              </a:endParaRPr>
            </a:p>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6FCFCAE1-30A9-41CC-8016-5AE2544F56B9}"/>
                </a:ext>
              </a:extLst>
            </p:cNvPr>
            <p:cNvSpPr txBox="1"/>
            <p:nvPr/>
          </p:nvSpPr>
          <p:spPr>
            <a:xfrm>
              <a:off x="5371303"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03</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F351A575-A38C-4119-9C13-BAB14FAA6644}"/>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8CAD2788-E9F1-4599-9D94-587E2B22B4EC}"/>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08C25A41-B62A-4B1B-A5D4-6340B9E45DC1}"/>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5BAF0F8-19BD-408E-9BCC-BB5306B33E34}"/>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9CC268F-9286-4194-9978-E938D9CEB49B}"/>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76DC0E59-7597-4FA9-B5BC-909D66D3AE63}"/>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1770994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转场页四">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0F265E9-1514-4F9D-82C0-6389ADF73337}"/>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A3242A6-4F9B-4D61-87E6-D5A855A6DFB4}"/>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251C7B8-0AF1-4BD5-8BC3-2CCEFF42EADA}"/>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0C05654-2F7F-457A-87D0-511C1BA74732}"/>
              </a:ext>
            </a:extLst>
          </p:cNvPr>
          <p:cNvSpPr/>
          <p:nvPr userDrawn="1"/>
        </p:nvSpPr>
        <p:spPr>
          <a:xfrm>
            <a:off x="50132" y="264472"/>
            <a:ext cx="12091737" cy="6329056"/>
          </a:xfrm>
          <a:prstGeom prst="rect">
            <a:avLst/>
          </a:prstGeom>
          <a:blipFill dpi="0" rotWithShape="1">
            <a:blip r:embed="rId2">
              <a:alphaModFix amt="50000"/>
            </a:blip>
            <a:srcRect/>
            <a:tile tx="0" ty="0" sx="100000" sy="100000" flip="none" algn="tl"/>
          </a:blip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7" name="椭圆 31">
            <a:extLst>
              <a:ext uri="{FF2B5EF4-FFF2-40B4-BE49-F238E27FC236}">
                <a16:creationId xmlns:a16="http://schemas.microsoft.com/office/drawing/2014/main" id="{67161986-E183-483B-B842-D440386045D0}"/>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20EB0C14-7E45-4C39-BCE6-DC0D6879D5E8}"/>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C1183650-A22E-4084-B38C-8E28CA889143}"/>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7CB3820F-9346-4E96-A237-B5EA59DA9F69}"/>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551D91B8-91F8-46FC-895D-5CC8BCC45FE7}"/>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D3FB9A4D-DF33-45C0-B443-299D1CC59A67}"/>
              </a:ext>
            </a:extLst>
          </p:cNvPr>
          <p:cNvGrpSpPr/>
          <p:nvPr userDrawn="1"/>
        </p:nvGrpSpPr>
        <p:grpSpPr>
          <a:xfrm>
            <a:off x="5263519" y="1348547"/>
            <a:ext cx="1791938" cy="2215992"/>
            <a:chOff x="5313164" y="981429"/>
            <a:chExt cx="1042103" cy="1288710"/>
          </a:xfrm>
        </p:grpSpPr>
        <p:sp>
          <p:nvSpPr>
            <p:cNvPr id="13" name="椭圆 31">
              <a:extLst>
                <a:ext uri="{FF2B5EF4-FFF2-40B4-BE49-F238E27FC236}">
                  <a16:creationId xmlns:a16="http://schemas.microsoft.com/office/drawing/2014/main" id="{60FED4E1-CD95-41BE-BB20-287BFD02AA91}"/>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0EEE6AB0-9A5F-40D8-980B-4417C1DBA801}"/>
                </a:ext>
              </a:extLst>
            </p:cNvPr>
            <p:cNvSpPr txBox="1"/>
            <p:nvPr/>
          </p:nvSpPr>
          <p:spPr>
            <a:xfrm>
              <a:off x="5356531"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04</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B98D5185-1FA4-4B28-BA34-E14E82AE9723}"/>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C60C9B17-3F49-44BB-900F-AE610F6BF51F}"/>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F20D7239-A57F-4C0F-8EB0-54FC7C5FB13C}"/>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05457AB-ADCE-4B03-957D-2AE61FA50E45}"/>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2CDE986-AEA6-4C1D-A7CB-2F1DAD902FFF}"/>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A65DA1A2-8AAB-4F42-8654-C58470D335BC}"/>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38502194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结束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805271B-1402-47B2-B4F0-F4C74A4F133E}"/>
              </a:ext>
            </a:extLst>
          </p:cNvPr>
          <p:cNvSpPr/>
          <p:nvPr userDrawn="1"/>
        </p:nvSpPr>
        <p:spPr>
          <a:xfrm>
            <a:off x="50132" y="264472"/>
            <a:ext cx="12091737" cy="6329056"/>
          </a:xfrm>
          <a:prstGeom prst="rect">
            <a:avLst/>
          </a:prstGeom>
        </p:spPr>
        <p:txBody>
          <a:bodyPr spcFirstLastPara="1" wrap="none" numCol="1">
            <a:prstTxWarp prst="textArchUp">
              <a:avLst>
                <a:gd name="adj" fmla="val 10935122"/>
              </a:avLst>
            </a:prstTxWarp>
            <a:spAutoFit/>
          </a:bodyPr>
          <a:lstStyle/>
          <a:p>
            <a:pPr lvl="0"/>
            <a:endParaRPr lang="zh-CN" altLang="en-US" sz="7200" b="1" spc="-200">
              <a:solidFill>
                <a:schemeClr val="bg1"/>
              </a:solidFill>
              <a:latin typeface="+mj-ea"/>
              <a:ea typeface="+mj-ea"/>
            </a:endParaRPr>
          </a:p>
        </p:txBody>
      </p:sp>
      <p:grpSp>
        <p:nvGrpSpPr>
          <p:cNvPr id="9" name="组合 8">
            <a:extLst>
              <a:ext uri="{FF2B5EF4-FFF2-40B4-BE49-F238E27FC236}">
                <a16:creationId xmlns:a16="http://schemas.microsoft.com/office/drawing/2014/main" id="{B290DEFD-0759-48BB-8EB9-F3B7595466AB}"/>
              </a:ext>
            </a:extLst>
          </p:cNvPr>
          <p:cNvGrpSpPr/>
          <p:nvPr/>
        </p:nvGrpSpPr>
        <p:grpSpPr>
          <a:xfrm rot="251515">
            <a:off x="1100594" y="1741645"/>
            <a:ext cx="9990811" cy="2092641"/>
            <a:chOff x="1596316" y="3065334"/>
            <a:chExt cx="8741678" cy="1831000"/>
          </a:xfrm>
        </p:grpSpPr>
        <p:grpSp>
          <p:nvGrpSpPr>
            <p:cNvPr id="11" name="组合 10">
              <a:extLst>
                <a:ext uri="{FF2B5EF4-FFF2-40B4-BE49-F238E27FC236}">
                  <a16:creationId xmlns:a16="http://schemas.microsoft.com/office/drawing/2014/main" id="{5AD3B3F1-3331-4AED-9977-80F2DCB22760}"/>
                </a:ext>
              </a:extLst>
            </p:cNvPr>
            <p:cNvGrpSpPr/>
            <p:nvPr/>
          </p:nvGrpSpPr>
          <p:grpSpPr>
            <a:xfrm>
              <a:off x="1596316" y="3065334"/>
              <a:ext cx="8741678" cy="1831000"/>
              <a:chOff x="1242053" y="3135203"/>
              <a:chExt cx="9139944" cy="1831000"/>
            </a:xfrm>
          </p:grpSpPr>
          <p:sp>
            <p:nvSpPr>
              <p:cNvPr id="14" name="任意多边形 521">
                <a:extLst>
                  <a:ext uri="{FF2B5EF4-FFF2-40B4-BE49-F238E27FC236}">
                    <a16:creationId xmlns:a16="http://schemas.microsoft.com/office/drawing/2014/main" id="{DCA6E398-438C-4416-AF9B-932D87D855B8}"/>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15" name="任意多边形 5">
                <a:extLst>
                  <a:ext uri="{FF2B5EF4-FFF2-40B4-BE49-F238E27FC236}">
                    <a16:creationId xmlns:a16="http://schemas.microsoft.com/office/drawing/2014/main" id="{CC9AD3AE-B906-4777-BF4C-04086822708F}"/>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16" name="组合 15">
                <a:extLst>
                  <a:ext uri="{FF2B5EF4-FFF2-40B4-BE49-F238E27FC236}">
                    <a16:creationId xmlns:a16="http://schemas.microsoft.com/office/drawing/2014/main" id="{BD4FFE1A-CDB1-4D96-BE36-6F86BA944997}"/>
                  </a:ext>
                </a:extLst>
              </p:cNvPr>
              <p:cNvGrpSpPr/>
              <p:nvPr/>
            </p:nvGrpSpPr>
            <p:grpSpPr>
              <a:xfrm rot="21359387">
                <a:off x="1242053" y="3135203"/>
                <a:ext cx="9139944" cy="1831000"/>
                <a:chOff x="1494023" y="2345570"/>
                <a:chExt cx="9139944" cy="2453279"/>
              </a:xfrm>
            </p:grpSpPr>
            <p:grpSp>
              <p:nvGrpSpPr>
                <p:cNvPr id="17" name="组合 16">
                  <a:extLst>
                    <a:ext uri="{FF2B5EF4-FFF2-40B4-BE49-F238E27FC236}">
                      <a16:creationId xmlns:a16="http://schemas.microsoft.com/office/drawing/2014/main" id="{87507D9F-0AB6-4D1B-8A7E-CC03088BEB23}"/>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28" name="任意多边形 513">
                    <a:extLst>
                      <a:ext uri="{FF2B5EF4-FFF2-40B4-BE49-F238E27FC236}">
                        <a16:creationId xmlns:a16="http://schemas.microsoft.com/office/drawing/2014/main" id="{6F5EDE8A-F122-42D3-970F-E46E72D2F157}"/>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514">
                    <a:extLst>
                      <a:ext uri="{FF2B5EF4-FFF2-40B4-BE49-F238E27FC236}">
                        <a16:creationId xmlns:a16="http://schemas.microsoft.com/office/drawing/2014/main" id="{95621FAC-6D2B-4B48-B6FE-EF322390124A}"/>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8" name="任意多边形 477">
                  <a:extLst>
                    <a:ext uri="{FF2B5EF4-FFF2-40B4-BE49-F238E27FC236}">
                      <a16:creationId xmlns:a16="http://schemas.microsoft.com/office/drawing/2014/main" id="{47FDA61B-7B55-41B9-802A-163BAE45A8D1}"/>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19" name="组合 18">
                  <a:extLst>
                    <a:ext uri="{FF2B5EF4-FFF2-40B4-BE49-F238E27FC236}">
                      <a16:creationId xmlns:a16="http://schemas.microsoft.com/office/drawing/2014/main" id="{B5E0C186-4303-463F-877E-55398E39147C}"/>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26" name="任意多边形 481">
                    <a:extLst>
                      <a:ext uri="{FF2B5EF4-FFF2-40B4-BE49-F238E27FC236}">
                        <a16:creationId xmlns:a16="http://schemas.microsoft.com/office/drawing/2014/main" id="{5D184940-3358-40D8-B890-D7C17641B539}"/>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7" name="任意多边形 482">
                    <a:extLst>
                      <a:ext uri="{FF2B5EF4-FFF2-40B4-BE49-F238E27FC236}">
                        <a16:creationId xmlns:a16="http://schemas.microsoft.com/office/drawing/2014/main" id="{EEB93687-1CF8-425D-821B-B96FE751971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0" name="任意多边形 437">
                  <a:extLst>
                    <a:ext uri="{FF2B5EF4-FFF2-40B4-BE49-F238E27FC236}">
                      <a16:creationId xmlns:a16="http://schemas.microsoft.com/office/drawing/2014/main" id="{7B36374A-D5E6-415A-8594-A0127660F38B}"/>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1" name="任意多边形 438">
                  <a:extLst>
                    <a:ext uri="{FF2B5EF4-FFF2-40B4-BE49-F238E27FC236}">
                      <a16:creationId xmlns:a16="http://schemas.microsoft.com/office/drawing/2014/main" id="{D364C424-CBA9-4460-8332-154A7479CFFC}"/>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2" name="任意多边形 439">
                  <a:extLst>
                    <a:ext uri="{FF2B5EF4-FFF2-40B4-BE49-F238E27FC236}">
                      <a16:creationId xmlns:a16="http://schemas.microsoft.com/office/drawing/2014/main" id="{BA9A16A7-6002-4F91-93AE-B7182B698278}"/>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3" name="任意多边形 478">
                  <a:extLst>
                    <a:ext uri="{FF2B5EF4-FFF2-40B4-BE49-F238E27FC236}">
                      <a16:creationId xmlns:a16="http://schemas.microsoft.com/office/drawing/2014/main" id="{D201C3AD-72F9-4ED2-9010-4940A1E3256B}"/>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4" name="任意多边形 479">
                  <a:extLst>
                    <a:ext uri="{FF2B5EF4-FFF2-40B4-BE49-F238E27FC236}">
                      <a16:creationId xmlns:a16="http://schemas.microsoft.com/office/drawing/2014/main" id="{C3EA3B4F-081D-430B-A1F5-E80992857059}"/>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5" name="任意多边形 480">
                  <a:extLst>
                    <a:ext uri="{FF2B5EF4-FFF2-40B4-BE49-F238E27FC236}">
                      <a16:creationId xmlns:a16="http://schemas.microsoft.com/office/drawing/2014/main" id="{441E8716-408B-467F-B4AF-EB74B7631454}"/>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2" name="任意多边形 526">
              <a:extLst>
                <a:ext uri="{FF2B5EF4-FFF2-40B4-BE49-F238E27FC236}">
                  <a16:creationId xmlns:a16="http://schemas.microsoft.com/office/drawing/2014/main" id="{0E214FE7-0A31-439E-B794-C0D4D75000F1}"/>
                </a:ext>
              </a:extLst>
            </p:cNvPr>
            <p:cNvSpPr/>
            <p:nvPr/>
          </p:nvSpPr>
          <p:spPr>
            <a:xfrm rot="174692">
              <a:off x="9317956" y="3353016"/>
              <a:ext cx="206107"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3" name="任意多边形 527">
              <a:extLst>
                <a:ext uri="{FF2B5EF4-FFF2-40B4-BE49-F238E27FC236}">
                  <a16:creationId xmlns:a16="http://schemas.microsoft.com/office/drawing/2014/main" id="{EFF7806D-6238-4A4D-81FB-B862397E4F82}"/>
                </a:ext>
              </a:extLst>
            </p:cNvPr>
            <p:cNvSpPr/>
            <p:nvPr/>
          </p:nvSpPr>
          <p:spPr>
            <a:xfrm flipV="1">
              <a:off x="2678108" y="4369082"/>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31" name="任意多边形 135">
            <a:extLst>
              <a:ext uri="{FF2B5EF4-FFF2-40B4-BE49-F238E27FC236}">
                <a16:creationId xmlns:a16="http://schemas.microsoft.com/office/drawing/2014/main" id="{574D577C-B246-43E0-B861-11AFD88846BD}"/>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任意多边形 137">
            <a:extLst>
              <a:ext uri="{FF2B5EF4-FFF2-40B4-BE49-F238E27FC236}">
                <a16:creationId xmlns:a16="http://schemas.microsoft.com/office/drawing/2014/main" id="{F118E450-29B5-401A-B4BD-253960B5A617}"/>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140">
            <a:extLst>
              <a:ext uri="{FF2B5EF4-FFF2-40B4-BE49-F238E27FC236}">
                <a16:creationId xmlns:a16="http://schemas.microsoft.com/office/drawing/2014/main" id="{92793379-E3E0-4246-A7BF-B3492F07E126}"/>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141">
            <a:extLst>
              <a:ext uri="{FF2B5EF4-FFF2-40B4-BE49-F238E27FC236}">
                <a16:creationId xmlns:a16="http://schemas.microsoft.com/office/drawing/2014/main" id="{D56BB26A-FE2F-4045-89C6-016553EF38C2}"/>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5" name="组合 34">
            <a:extLst>
              <a:ext uri="{FF2B5EF4-FFF2-40B4-BE49-F238E27FC236}">
                <a16:creationId xmlns:a16="http://schemas.microsoft.com/office/drawing/2014/main" id="{9EAB3A2C-D33A-4AED-8F89-75E1967BC9FC}"/>
              </a:ext>
            </a:extLst>
          </p:cNvPr>
          <p:cNvGrpSpPr/>
          <p:nvPr userDrawn="1"/>
        </p:nvGrpSpPr>
        <p:grpSpPr>
          <a:xfrm>
            <a:off x="927787" y="983119"/>
            <a:ext cx="1159838" cy="480594"/>
            <a:chOff x="10575447" y="2898709"/>
            <a:chExt cx="1355311" cy="561591"/>
          </a:xfrm>
        </p:grpSpPr>
        <p:sp>
          <p:nvSpPr>
            <p:cNvPr id="36" name="任意多边形 158">
              <a:extLst>
                <a:ext uri="{FF2B5EF4-FFF2-40B4-BE49-F238E27FC236}">
                  <a16:creationId xmlns:a16="http://schemas.microsoft.com/office/drawing/2014/main" id="{02E3747A-713F-4BB1-BCEB-891012A946BA}"/>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37" name="任意多边形 159">
              <a:extLst>
                <a:ext uri="{FF2B5EF4-FFF2-40B4-BE49-F238E27FC236}">
                  <a16:creationId xmlns:a16="http://schemas.microsoft.com/office/drawing/2014/main" id="{DEAB6D39-A7DE-409F-B6C8-C48E4952A1F2}"/>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38" name="组合 37">
            <a:extLst>
              <a:ext uri="{FF2B5EF4-FFF2-40B4-BE49-F238E27FC236}">
                <a16:creationId xmlns:a16="http://schemas.microsoft.com/office/drawing/2014/main" id="{4B5BD756-878A-4B2B-B996-C20A165FEDCC}"/>
              </a:ext>
            </a:extLst>
          </p:cNvPr>
          <p:cNvGrpSpPr/>
          <p:nvPr userDrawn="1"/>
        </p:nvGrpSpPr>
        <p:grpSpPr>
          <a:xfrm>
            <a:off x="1621897" y="1137433"/>
            <a:ext cx="1159838" cy="480594"/>
            <a:chOff x="10575447" y="2898709"/>
            <a:chExt cx="1355311" cy="561591"/>
          </a:xfrm>
        </p:grpSpPr>
        <p:sp>
          <p:nvSpPr>
            <p:cNvPr id="39" name="任意多边形 167">
              <a:extLst>
                <a:ext uri="{FF2B5EF4-FFF2-40B4-BE49-F238E27FC236}">
                  <a16:creationId xmlns:a16="http://schemas.microsoft.com/office/drawing/2014/main" id="{101A7AE4-8606-4624-AF12-49249BB70C2F}"/>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0" name="任意多边形 168">
              <a:extLst>
                <a:ext uri="{FF2B5EF4-FFF2-40B4-BE49-F238E27FC236}">
                  <a16:creationId xmlns:a16="http://schemas.microsoft.com/office/drawing/2014/main" id="{5C59FB63-8063-4B9E-8638-E87F574FD51C}"/>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41" name="组合 40">
            <a:extLst>
              <a:ext uri="{FF2B5EF4-FFF2-40B4-BE49-F238E27FC236}">
                <a16:creationId xmlns:a16="http://schemas.microsoft.com/office/drawing/2014/main" id="{E2C702A6-0E0E-419D-B99C-1800CAEBF1DB}"/>
              </a:ext>
            </a:extLst>
          </p:cNvPr>
          <p:cNvGrpSpPr/>
          <p:nvPr userDrawn="1"/>
        </p:nvGrpSpPr>
        <p:grpSpPr>
          <a:xfrm>
            <a:off x="10619397" y="793239"/>
            <a:ext cx="625430" cy="913160"/>
            <a:chOff x="9401431" y="973248"/>
            <a:chExt cx="901621" cy="1316412"/>
          </a:xfrm>
        </p:grpSpPr>
        <p:sp>
          <p:nvSpPr>
            <p:cNvPr id="42" name="任意多边形 174">
              <a:extLst>
                <a:ext uri="{FF2B5EF4-FFF2-40B4-BE49-F238E27FC236}">
                  <a16:creationId xmlns:a16="http://schemas.microsoft.com/office/drawing/2014/main" id="{F703D7F2-351F-413B-912D-FD23D1C13A15}"/>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任意多边形 175">
              <a:extLst>
                <a:ext uri="{FF2B5EF4-FFF2-40B4-BE49-F238E27FC236}">
                  <a16:creationId xmlns:a16="http://schemas.microsoft.com/office/drawing/2014/main" id="{4B37A81E-F75B-4F54-826A-8C739434F7B7}"/>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任意多边形 176">
              <a:extLst>
                <a:ext uri="{FF2B5EF4-FFF2-40B4-BE49-F238E27FC236}">
                  <a16:creationId xmlns:a16="http://schemas.microsoft.com/office/drawing/2014/main" id="{1F16BCF7-07C1-4B56-ACA7-67E8D38172B2}"/>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任意多边形 177">
              <a:extLst>
                <a:ext uri="{FF2B5EF4-FFF2-40B4-BE49-F238E27FC236}">
                  <a16:creationId xmlns:a16="http://schemas.microsoft.com/office/drawing/2014/main" id="{1AE178AF-B542-4CA4-AD15-F5F419EDBB6A}"/>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46" name="组合 45">
              <a:extLst>
                <a:ext uri="{FF2B5EF4-FFF2-40B4-BE49-F238E27FC236}">
                  <a16:creationId xmlns:a16="http://schemas.microsoft.com/office/drawing/2014/main" id="{5266475F-ABFA-4447-8701-A9E04D6EE15D}"/>
                </a:ext>
              </a:extLst>
            </p:cNvPr>
            <p:cNvGrpSpPr/>
            <p:nvPr/>
          </p:nvGrpSpPr>
          <p:grpSpPr>
            <a:xfrm>
              <a:off x="9401431" y="1028591"/>
              <a:ext cx="884827" cy="1261069"/>
              <a:chOff x="5700262" y="545431"/>
              <a:chExt cx="3443984" cy="4908417"/>
            </a:xfrm>
          </p:grpSpPr>
          <p:sp>
            <p:nvSpPr>
              <p:cNvPr id="47" name="任意多边形 179">
                <a:extLst>
                  <a:ext uri="{FF2B5EF4-FFF2-40B4-BE49-F238E27FC236}">
                    <a16:creationId xmlns:a16="http://schemas.microsoft.com/office/drawing/2014/main" id="{909D74E9-CB20-4785-9C0D-89174B31B5F7}"/>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8" name="组合 47">
                <a:extLst>
                  <a:ext uri="{FF2B5EF4-FFF2-40B4-BE49-F238E27FC236}">
                    <a16:creationId xmlns:a16="http://schemas.microsoft.com/office/drawing/2014/main" id="{5FD8DFBF-46ED-42ED-9348-3D8BA79B8368}"/>
                  </a:ext>
                </a:extLst>
              </p:cNvPr>
              <p:cNvGrpSpPr/>
              <p:nvPr/>
            </p:nvGrpSpPr>
            <p:grpSpPr>
              <a:xfrm>
                <a:off x="7010898" y="4475745"/>
                <a:ext cx="913905" cy="978103"/>
                <a:chOff x="5869765" y="4949067"/>
                <a:chExt cx="1450294" cy="1552171"/>
              </a:xfrm>
            </p:grpSpPr>
            <p:sp>
              <p:nvSpPr>
                <p:cNvPr id="52" name="椭圆 31">
                  <a:extLst>
                    <a:ext uri="{FF2B5EF4-FFF2-40B4-BE49-F238E27FC236}">
                      <a16:creationId xmlns:a16="http://schemas.microsoft.com/office/drawing/2014/main" id="{901BC704-5C4C-42F6-AC4F-4E97A61E210C}"/>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FA9503CE-9F5D-457A-80DC-2AC62CAF0657}"/>
                    </a:ext>
                  </a:extLst>
                </p:cNvPr>
                <p:cNvGrpSpPr/>
                <p:nvPr/>
              </p:nvGrpSpPr>
              <p:grpSpPr>
                <a:xfrm>
                  <a:off x="5869765" y="4949067"/>
                  <a:ext cx="1440000" cy="728759"/>
                  <a:chOff x="5869765" y="4949067"/>
                  <a:chExt cx="1440000" cy="728759"/>
                </a:xfrm>
              </p:grpSpPr>
              <p:sp>
                <p:nvSpPr>
                  <p:cNvPr id="54" name="任意多边形 186">
                    <a:extLst>
                      <a:ext uri="{FF2B5EF4-FFF2-40B4-BE49-F238E27FC236}">
                        <a16:creationId xmlns:a16="http://schemas.microsoft.com/office/drawing/2014/main" id="{BAB4F67F-7560-465C-9556-8F56FF6F7B03}"/>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5" name="任意多边形 187">
                    <a:extLst>
                      <a:ext uri="{FF2B5EF4-FFF2-40B4-BE49-F238E27FC236}">
                        <a16:creationId xmlns:a16="http://schemas.microsoft.com/office/drawing/2014/main" id="{19A7ACA3-96C7-4F8D-9702-3979302722F7}"/>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6" name="任意多边形 188">
                    <a:extLst>
                      <a:ext uri="{FF2B5EF4-FFF2-40B4-BE49-F238E27FC236}">
                        <a16:creationId xmlns:a16="http://schemas.microsoft.com/office/drawing/2014/main" id="{9C87E5DD-EDBB-4798-89AC-A91945B40E83}"/>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7" name="椭圆 31">
                    <a:extLst>
                      <a:ext uri="{FF2B5EF4-FFF2-40B4-BE49-F238E27FC236}">
                        <a16:creationId xmlns:a16="http://schemas.microsoft.com/office/drawing/2014/main" id="{1ABDC498-7625-4AE2-A02D-833ABA9867E1}"/>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49" name="任意多边形 181">
                <a:extLst>
                  <a:ext uri="{FF2B5EF4-FFF2-40B4-BE49-F238E27FC236}">
                    <a16:creationId xmlns:a16="http://schemas.microsoft.com/office/drawing/2014/main" id="{BCBB212A-75B1-4398-BAD3-737DA80F27AE}"/>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0" name="任意多边形 182">
                <a:extLst>
                  <a:ext uri="{FF2B5EF4-FFF2-40B4-BE49-F238E27FC236}">
                    <a16:creationId xmlns:a16="http://schemas.microsoft.com/office/drawing/2014/main" id="{E0D30810-8D93-4F37-86B4-82ACC3E2D12E}"/>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1" name="任意多边形 183">
                <a:extLst>
                  <a:ext uri="{FF2B5EF4-FFF2-40B4-BE49-F238E27FC236}">
                    <a16:creationId xmlns:a16="http://schemas.microsoft.com/office/drawing/2014/main" id="{668590A5-DD99-475A-B8CE-90A783E41CED}"/>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sp>
        <p:nvSpPr>
          <p:cNvPr id="58" name="Freeform 26">
            <a:extLst>
              <a:ext uri="{FF2B5EF4-FFF2-40B4-BE49-F238E27FC236}">
                <a16:creationId xmlns:a16="http://schemas.microsoft.com/office/drawing/2014/main" id="{52ED391A-C761-421A-92BE-823B36869D03}"/>
              </a:ext>
            </a:extLst>
          </p:cNvPr>
          <p:cNvSpPr>
            <a:spLocks noEditPoints="1"/>
          </p:cNvSpPr>
          <p:nvPr userDrawn="1"/>
        </p:nvSpPr>
        <p:spPr bwMode="auto">
          <a:xfrm flipH="1">
            <a:off x="1893987" y="5220748"/>
            <a:ext cx="944879" cy="461664"/>
          </a:xfrm>
          <a:custGeom>
            <a:avLst/>
            <a:gdLst>
              <a:gd name="T0" fmla="*/ 612 w 703"/>
              <a:gd name="T1" fmla="*/ 61 h 344"/>
              <a:gd name="T2" fmla="*/ 465 w 703"/>
              <a:gd name="T3" fmla="*/ 68 h 344"/>
              <a:gd name="T4" fmla="*/ 468 w 703"/>
              <a:gd name="T5" fmla="*/ 92 h 344"/>
              <a:gd name="T6" fmla="*/ 576 w 703"/>
              <a:gd name="T7" fmla="*/ 87 h 344"/>
              <a:gd name="T8" fmla="*/ 631 w 703"/>
              <a:gd name="T9" fmla="*/ 99 h 344"/>
              <a:gd name="T10" fmla="*/ 605 w 703"/>
              <a:gd name="T11" fmla="*/ 154 h 344"/>
              <a:gd name="T12" fmla="*/ 503 w 703"/>
              <a:gd name="T13" fmla="*/ 193 h 344"/>
              <a:gd name="T14" fmla="*/ 500 w 703"/>
              <a:gd name="T15" fmla="*/ 158 h 344"/>
              <a:gd name="T16" fmla="*/ 403 w 703"/>
              <a:gd name="T17" fmla="*/ 55 h 344"/>
              <a:gd name="T18" fmla="*/ 392 w 703"/>
              <a:gd name="T19" fmla="*/ 73 h 344"/>
              <a:gd name="T20" fmla="*/ 470 w 703"/>
              <a:gd name="T21" fmla="*/ 158 h 344"/>
              <a:gd name="T22" fmla="*/ 474 w 703"/>
              <a:gd name="T23" fmla="*/ 201 h 344"/>
              <a:gd name="T24" fmla="*/ 310 w 703"/>
              <a:gd name="T25" fmla="*/ 235 h 344"/>
              <a:gd name="T26" fmla="*/ 250 w 703"/>
              <a:gd name="T27" fmla="*/ 249 h 344"/>
              <a:gd name="T28" fmla="*/ 264 w 703"/>
              <a:gd name="T29" fmla="*/ 105 h 344"/>
              <a:gd name="T30" fmla="*/ 366 w 703"/>
              <a:gd name="T31" fmla="*/ 62 h 344"/>
              <a:gd name="T32" fmla="*/ 378 w 703"/>
              <a:gd name="T33" fmla="*/ 54 h 344"/>
              <a:gd name="T34" fmla="*/ 247 w 703"/>
              <a:gd name="T35" fmla="*/ 80 h 344"/>
              <a:gd name="T36" fmla="*/ 220 w 703"/>
              <a:gd name="T37" fmla="*/ 255 h 344"/>
              <a:gd name="T38" fmla="*/ 99 w 703"/>
              <a:gd name="T39" fmla="*/ 255 h 344"/>
              <a:gd name="T40" fmla="*/ 89 w 703"/>
              <a:gd name="T41" fmla="*/ 189 h 344"/>
              <a:gd name="T42" fmla="*/ 190 w 703"/>
              <a:gd name="T43" fmla="*/ 148 h 344"/>
              <a:gd name="T44" fmla="*/ 197 w 703"/>
              <a:gd name="T45" fmla="*/ 132 h 344"/>
              <a:gd name="T46" fmla="*/ 46 w 703"/>
              <a:gd name="T47" fmla="*/ 257 h 344"/>
              <a:gd name="T48" fmla="*/ 154 w 703"/>
              <a:gd name="T49" fmla="*/ 291 h 344"/>
              <a:gd name="T50" fmla="*/ 240 w 703"/>
              <a:gd name="T51" fmla="*/ 282 h 344"/>
              <a:gd name="T52" fmla="*/ 460 w 703"/>
              <a:gd name="T53" fmla="*/ 283 h 344"/>
              <a:gd name="T54" fmla="*/ 496 w 703"/>
              <a:gd name="T55" fmla="*/ 228 h 344"/>
              <a:gd name="T56" fmla="*/ 661 w 703"/>
              <a:gd name="T57" fmla="*/ 154 h 344"/>
              <a:gd name="T58" fmla="*/ 612 w 703"/>
              <a:gd name="T59" fmla="*/ 61 h 344"/>
              <a:gd name="T60" fmla="*/ 278 w 703"/>
              <a:gd name="T61" fmla="*/ 275 h 344"/>
              <a:gd name="T62" fmla="*/ 304 w 703"/>
              <a:gd name="T63" fmla="*/ 269 h 344"/>
              <a:gd name="T64" fmla="*/ 460 w 703"/>
              <a:gd name="T65" fmla="*/ 236 h 344"/>
              <a:gd name="T66" fmla="*/ 439 w 703"/>
              <a:gd name="T67" fmla="*/ 262 h 344"/>
              <a:gd name="T68" fmla="*/ 278 w 703"/>
              <a:gd name="T6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3" h="344">
                <a:moveTo>
                  <a:pt x="612" y="61"/>
                </a:moveTo>
                <a:cubicBezTo>
                  <a:pt x="565" y="51"/>
                  <a:pt x="511" y="58"/>
                  <a:pt x="465" y="68"/>
                </a:cubicBezTo>
                <a:cubicBezTo>
                  <a:pt x="451" y="71"/>
                  <a:pt x="455" y="91"/>
                  <a:pt x="468" y="92"/>
                </a:cubicBezTo>
                <a:cubicBezTo>
                  <a:pt x="504" y="94"/>
                  <a:pt x="540" y="86"/>
                  <a:pt x="576" y="87"/>
                </a:cubicBezTo>
                <a:cubicBezTo>
                  <a:pt x="595" y="87"/>
                  <a:pt x="615" y="89"/>
                  <a:pt x="631" y="99"/>
                </a:cubicBezTo>
                <a:cubicBezTo>
                  <a:pt x="665" y="120"/>
                  <a:pt x="623" y="145"/>
                  <a:pt x="605" y="154"/>
                </a:cubicBezTo>
                <a:cubicBezTo>
                  <a:pt x="572" y="171"/>
                  <a:pt x="538" y="183"/>
                  <a:pt x="503" y="193"/>
                </a:cubicBezTo>
                <a:cubicBezTo>
                  <a:pt x="504" y="181"/>
                  <a:pt x="503" y="169"/>
                  <a:pt x="500" y="158"/>
                </a:cubicBezTo>
                <a:cubicBezTo>
                  <a:pt x="490" y="115"/>
                  <a:pt x="444" y="68"/>
                  <a:pt x="403" y="55"/>
                </a:cubicBezTo>
                <a:cubicBezTo>
                  <a:pt x="392" y="52"/>
                  <a:pt x="386" y="66"/>
                  <a:pt x="392" y="73"/>
                </a:cubicBezTo>
                <a:cubicBezTo>
                  <a:pt x="419" y="103"/>
                  <a:pt x="454" y="119"/>
                  <a:pt x="470" y="158"/>
                </a:cubicBezTo>
                <a:cubicBezTo>
                  <a:pt x="475" y="173"/>
                  <a:pt x="476" y="187"/>
                  <a:pt x="474" y="201"/>
                </a:cubicBezTo>
                <a:cubicBezTo>
                  <a:pt x="420" y="214"/>
                  <a:pt x="364" y="223"/>
                  <a:pt x="310" y="235"/>
                </a:cubicBezTo>
                <a:cubicBezTo>
                  <a:pt x="291" y="240"/>
                  <a:pt x="271" y="244"/>
                  <a:pt x="250" y="249"/>
                </a:cubicBezTo>
                <a:cubicBezTo>
                  <a:pt x="216" y="205"/>
                  <a:pt x="234" y="145"/>
                  <a:pt x="264" y="105"/>
                </a:cubicBezTo>
                <a:cubicBezTo>
                  <a:pt x="284" y="80"/>
                  <a:pt x="333" y="33"/>
                  <a:pt x="366" y="62"/>
                </a:cubicBezTo>
                <a:cubicBezTo>
                  <a:pt x="372" y="68"/>
                  <a:pt x="382" y="61"/>
                  <a:pt x="378" y="54"/>
                </a:cubicBezTo>
                <a:cubicBezTo>
                  <a:pt x="345" y="0"/>
                  <a:pt x="276" y="47"/>
                  <a:pt x="247" y="80"/>
                </a:cubicBezTo>
                <a:cubicBezTo>
                  <a:pt x="204" y="130"/>
                  <a:pt x="189" y="198"/>
                  <a:pt x="220" y="255"/>
                </a:cubicBezTo>
                <a:cubicBezTo>
                  <a:pt x="179" y="262"/>
                  <a:pt x="137" y="265"/>
                  <a:pt x="99" y="255"/>
                </a:cubicBezTo>
                <a:cubicBezTo>
                  <a:pt x="61" y="245"/>
                  <a:pt x="65" y="212"/>
                  <a:pt x="89" y="189"/>
                </a:cubicBezTo>
                <a:cubicBezTo>
                  <a:pt x="111" y="167"/>
                  <a:pt x="158" y="143"/>
                  <a:pt x="190" y="148"/>
                </a:cubicBezTo>
                <a:cubicBezTo>
                  <a:pt x="199" y="149"/>
                  <a:pt x="207" y="136"/>
                  <a:pt x="197" y="132"/>
                </a:cubicBezTo>
                <a:cubicBezTo>
                  <a:pt x="134" y="104"/>
                  <a:pt x="0" y="180"/>
                  <a:pt x="46" y="257"/>
                </a:cubicBezTo>
                <a:cubicBezTo>
                  <a:pt x="67" y="291"/>
                  <a:pt x="119" y="292"/>
                  <a:pt x="154" y="291"/>
                </a:cubicBezTo>
                <a:cubicBezTo>
                  <a:pt x="183" y="291"/>
                  <a:pt x="212" y="287"/>
                  <a:pt x="240" y="282"/>
                </a:cubicBezTo>
                <a:cubicBezTo>
                  <a:pt x="299" y="344"/>
                  <a:pt x="398" y="338"/>
                  <a:pt x="460" y="283"/>
                </a:cubicBezTo>
                <a:cubicBezTo>
                  <a:pt x="477" y="268"/>
                  <a:pt x="489" y="249"/>
                  <a:pt x="496" y="228"/>
                </a:cubicBezTo>
                <a:cubicBezTo>
                  <a:pt x="554" y="215"/>
                  <a:pt x="619" y="195"/>
                  <a:pt x="661" y="154"/>
                </a:cubicBezTo>
                <a:cubicBezTo>
                  <a:pt x="703" y="113"/>
                  <a:pt x="652" y="69"/>
                  <a:pt x="612" y="61"/>
                </a:cubicBezTo>
                <a:moveTo>
                  <a:pt x="278" y="275"/>
                </a:moveTo>
                <a:cubicBezTo>
                  <a:pt x="287" y="273"/>
                  <a:pt x="296" y="271"/>
                  <a:pt x="304" y="269"/>
                </a:cubicBezTo>
                <a:cubicBezTo>
                  <a:pt x="356" y="258"/>
                  <a:pt x="408" y="248"/>
                  <a:pt x="460" y="236"/>
                </a:cubicBezTo>
                <a:cubicBezTo>
                  <a:pt x="454" y="246"/>
                  <a:pt x="447" y="255"/>
                  <a:pt x="439" y="262"/>
                </a:cubicBezTo>
                <a:cubicBezTo>
                  <a:pt x="394" y="306"/>
                  <a:pt x="327" y="307"/>
                  <a:pt x="278" y="2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59" name="Freeform 23">
            <a:extLst>
              <a:ext uri="{FF2B5EF4-FFF2-40B4-BE49-F238E27FC236}">
                <a16:creationId xmlns:a16="http://schemas.microsoft.com/office/drawing/2014/main" id="{57DD74AF-EC74-4601-9B25-7D528B94A19B}"/>
              </a:ext>
            </a:extLst>
          </p:cNvPr>
          <p:cNvSpPr>
            <a:spLocks noEditPoints="1"/>
          </p:cNvSpPr>
          <p:nvPr userDrawn="1"/>
        </p:nvSpPr>
        <p:spPr bwMode="auto">
          <a:xfrm rot="20783204" flipH="1">
            <a:off x="7547541" y="1056742"/>
            <a:ext cx="326093" cy="347875"/>
          </a:xfrm>
          <a:custGeom>
            <a:avLst/>
            <a:gdLst>
              <a:gd name="T0" fmla="*/ 361 w 381"/>
              <a:gd name="T1" fmla="*/ 278 h 406"/>
              <a:gd name="T2" fmla="*/ 197 w 381"/>
              <a:gd name="T3" fmla="*/ 191 h 406"/>
              <a:gd name="T4" fmla="*/ 219 w 381"/>
              <a:gd name="T5" fmla="*/ 57 h 406"/>
              <a:gd name="T6" fmla="*/ 225 w 381"/>
              <a:gd name="T7" fmla="*/ 53 h 406"/>
              <a:gd name="T8" fmla="*/ 246 w 381"/>
              <a:gd name="T9" fmla="*/ 42 h 406"/>
              <a:gd name="T10" fmla="*/ 244 w 381"/>
              <a:gd name="T11" fmla="*/ 24 h 406"/>
              <a:gd name="T12" fmla="*/ 238 w 381"/>
              <a:gd name="T13" fmla="*/ 24 h 406"/>
              <a:gd name="T14" fmla="*/ 232 w 381"/>
              <a:gd name="T15" fmla="*/ 20 h 406"/>
              <a:gd name="T16" fmla="*/ 45 w 381"/>
              <a:gd name="T17" fmla="*/ 266 h 406"/>
              <a:gd name="T18" fmla="*/ 371 w 381"/>
              <a:gd name="T19" fmla="*/ 303 h 406"/>
              <a:gd name="T20" fmla="*/ 361 w 381"/>
              <a:gd name="T21" fmla="*/ 278 h 406"/>
              <a:gd name="T22" fmla="*/ 79 w 381"/>
              <a:gd name="T23" fmla="*/ 260 h 406"/>
              <a:gd name="T24" fmla="*/ 98 w 381"/>
              <a:gd name="T25" fmla="*/ 116 h 406"/>
              <a:gd name="T26" fmla="*/ 178 w 381"/>
              <a:gd name="T27" fmla="*/ 52 h 406"/>
              <a:gd name="T28" fmla="*/ 166 w 381"/>
              <a:gd name="T29" fmla="*/ 190 h 406"/>
              <a:gd name="T30" fmla="*/ 314 w 381"/>
              <a:gd name="T31" fmla="*/ 303 h 406"/>
              <a:gd name="T32" fmla="*/ 79 w 381"/>
              <a:gd name="T33" fmla="*/ 26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406">
                <a:moveTo>
                  <a:pt x="361" y="278"/>
                </a:moveTo>
                <a:cubicBezTo>
                  <a:pt x="293" y="274"/>
                  <a:pt x="225" y="260"/>
                  <a:pt x="197" y="191"/>
                </a:cubicBezTo>
                <a:cubicBezTo>
                  <a:pt x="184" y="158"/>
                  <a:pt x="173" y="69"/>
                  <a:pt x="219" y="57"/>
                </a:cubicBezTo>
                <a:cubicBezTo>
                  <a:pt x="222" y="56"/>
                  <a:pt x="224" y="55"/>
                  <a:pt x="225" y="53"/>
                </a:cubicBezTo>
                <a:cubicBezTo>
                  <a:pt x="232" y="50"/>
                  <a:pt x="240" y="47"/>
                  <a:pt x="246" y="42"/>
                </a:cubicBezTo>
                <a:cubicBezTo>
                  <a:pt x="252" y="38"/>
                  <a:pt x="253" y="26"/>
                  <a:pt x="244" y="24"/>
                </a:cubicBezTo>
                <a:cubicBezTo>
                  <a:pt x="242" y="24"/>
                  <a:pt x="240" y="24"/>
                  <a:pt x="238" y="24"/>
                </a:cubicBezTo>
                <a:cubicBezTo>
                  <a:pt x="237" y="22"/>
                  <a:pt x="235" y="20"/>
                  <a:pt x="232" y="20"/>
                </a:cubicBezTo>
                <a:cubicBezTo>
                  <a:pt x="105" y="0"/>
                  <a:pt x="0" y="152"/>
                  <a:pt x="45" y="266"/>
                </a:cubicBezTo>
                <a:cubicBezTo>
                  <a:pt x="99" y="406"/>
                  <a:pt x="276" y="381"/>
                  <a:pt x="371" y="303"/>
                </a:cubicBezTo>
                <a:cubicBezTo>
                  <a:pt x="381" y="294"/>
                  <a:pt x="372" y="278"/>
                  <a:pt x="361" y="278"/>
                </a:cubicBezTo>
                <a:moveTo>
                  <a:pt x="79" y="260"/>
                </a:moveTo>
                <a:cubicBezTo>
                  <a:pt x="55" y="213"/>
                  <a:pt x="71" y="157"/>
                  <a:pt x="98" y="116"/>
                </a:cubicBezTo>
                <a:cubicBezTo>
                  <a:pt x="118" y="86"/>
                  <a:pt x="146" y="65"/>
                  <a:pt x="178" y="52"/>
                </a:cubicBezTo>
                <a:cubicBezTo>
                  <a:pt x="150" y="86"/>
                  <a:pt x="156" y="155"/>
                  <a:pt x="166" y="190"/>
                </a:cubicBezTo>
                <a:cubicBezTo>
                  <a:pt x="185" y="263"/>
                  <a:pt x="247" y="292"/>
                  <a:pt x="314" y="303"/>
                </a:cubicBezTo>
                <a:cubicBezTo>
                  <a:pt x="232" y="344"/>
                  <a:pt x="128" y="357"/>
                  <a:pt x="79" y="26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0" name="Freeform 8">
            <a:extLst>
              <a:ext uri="{FF2B5EF4-FFF2-40B4-BE49-F238E27FC236}">
                <a16:creationId xmlns:a16="http://schemas.microsoft.com/office/drawing/2014/main" id="{6D34EB28-B57C-4A3B-96CF-F27C31375A7A}"/>
              </a:ext>
            </a:extLst>
          </p:cNvPr>
          <p:cNvSpPr>
            <a:spLocks noEditPoints="1"/>
          </p:cNvSpPr>
          <p:nvPr userDrawn="1"/>
        </p:nvSpPr>
        <p:spPr bwMode="auto">
          <a:xfrm rot="20043660">
            <a:off x="10623303" y="4440392"/>
            <a:ext cx="232878" cy="265678"/>
          </a:xfrm>
          <a:custGeom>
            <a:avLst/>
            <a:gdLst>
              <a:gd name="T0" fmla="*/ 20 w 28"/>
              <a:gd name="T1" fmla="*/ 11 h 32"/>
              <a:gd name="T2" fmla="*/ 28 w 28"/>
              <a:gd name="T3" fmla="*/ 12 h 32"/>
              <a:gd name="T4" fmla="*/ 20 w 28"/>
              <a:gd name="T5" fmla="*/ 20 h 32"/>
              <a:gd name="T6" fmla="*/ 20 w 28"/>
              <a:gd name="T7" fmla="*/ 32 h 32"/>
              <a:gd name="T8" fmla="*/ 13 w 28"/>
              <a:gd name="T9" fmla="*/ 25 h 32"/>
              <a:gd name="T10" fmla="*/ 3 w 28"/>
              <a:gd name="T11" fmla="*/ 31 h 32"/>
              <a:gd name="T12" fmla="*/ 3 w 28"/>
              <a:gd name="T13" fmla="*/ 31 h 32"/>
              <a:gd name="T14" fmla="*/ 8 w 28"/>
              <a:gd name="T15" fmla="*/ 18 h 32"/>
              <a:gd name="T16" fmla="*/ 4 w 28"/>
              <a:gd name="T17" fmla="*/ 13 h 32"/>
              <a:gd name="T18" fmla="*/ 0 w 28"/>
              <a:gd name="T19" fmla="*/ 8 h 32"/>
              <a:gd name="T20" fmla="*/ 12 w 28"/>
              <a:gd name="T21" fmla="*/ 10 h 32"/>
              <a:gd name="T22" fmla="*/ 16 w 28"/>
              <a:gd name="T23" fmla="*/ 0 h 32"/>
              <a:gd name="T24" fmla="*/ 20 w 28"/>
              <a:gd name="T25" fmla="*/ 11 h 32"/>
              <a:gd name="T26" fmla="*/ 14 w 28"/>
              <a:gd name="T27" fmla="*/ 10 h 32"/>
              <a:gd name="T28" fmla="*/ 18 w 28"/>
              <a:gd name="T29" fmla="*/ 11 h 32"/>
              <a:gd name="T30" fmla="*/ 16 w 28"/>
              <a:gd name="T31" fmla="*/ 5 h 32"/>
              <a:gd name="T32" fmla="*/ 14 w 28"/>
              <a:gd name="T33" fmla="*/ 10 h 32"/>
              <a:gd name="T34" fmla="*/ 9 w 28"/>
              <a:gd name="T35" fmla="*/ 16 h 32"/>
              <a:gd name="T36" fmla="*/ 11 w 28"/>
              <a:gd name="T37" fmla="*/ 12 h 32"/>
              <a:gd name="T38" fmla="*/ 5 w 28"/>
              <a:gd name="T39" fmla="*/ 11 h 32"/>
              <a:gd name="T40" fmla="*/ 9 w 28"/>
              <a:gd name="T41" fmla="*/ 16 h 32"/>
              <a:gd name="T42" fmla="*/ 10 w 28"/>
              <a:gd name="T43" fmla="*/ 18 h 32"/>
              <a:gd name="T44" fmla="*/ 14 w 28"/>
              <a:gd name="T45" fmla="*/ 22 h 32"/>
              <a:gd name="T46" fmla="*/ 18 w 28"/>
              <a:gd name="T47" fmla="*/ 19 h 32"/>
              <a:gd name="T48" fmla="*/ 18 w 28"/>
              <a:gd name="T49" fmla="*/ 13 h 32"/>
              <a:gd name="T50" fmla="*/ 13 w 28"/>
              <a:gd name="T51" fmla="*/ 12 h 32"/>
              <a:gd name="T52" fmla="*/ 10 w 28"/>
              <a:gd name="T53" fmla="*/ 18 h 32"/>
              <a:gd name="T54" fmla="*/ 20 w 28"/>
              <a:gd name="T55" fmla="*/ 14 h 32"/>
              <a:gd name="T56" fmla="*/ 20 w 28"/>
              <a:gd name="T57" fmla="*/ 17 h 32"/>
              <a:gd name="T58" fmla="*/ 25 w 28"/>
              <a:gd name="T59" fmla="*/ 14 h 32"/>
              <a:gd name="T60" fmla="*/ 20 w 28"/>
              <a:gd name="T61" fmla="*/ 14 h 32"/>
              <a:gd name="T62" fmla="*/ 6 w 28"/>
              <a:gd name="T63" fmla="*/ 27 h 32"/>
              <a:gd name="T64" fmla="*/ 12 w 28"/>
              <a:gd name="T65" fmla="*/ 23 h 32"/>
              <a:gd name="T66" fmla="*/ 9 w 28"/>
              <a:gd name="T67" fmla="*/ 20 h 32"/>
              <a:gd name="T68" fmla="*/ 6 w 28"/>
              <a:gd name="T69" fmla="*/ 27 h 32"/>
              <a:gd name="T70" fmla="*/ 15 w 28"/>
              <a:gd name="T71" fmla="*/ 24 h 32"/>
              <a:gd name="T72" fmla="*/ 19 w 28"/>
              <a:gd name="T73" fmla="*/ 27 h 32"/>
              <a:gd name="T74" fmla="*/ 18 w 28"/>
              <a:gd name="T75" fmla="*/ 22 h 32"/>
              <a:gd name="T76" fmla="*/ 15 w 28"/>
              <a:gd name="T7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2">
                <a:moveTo>
                  <a:pt x="20" y="11"/>
                </a:moveTo>
                <a:cubicBezTo>
                  <a:pt x="23" y="12"/>
                  <a:pt x="26" y="11"/>
                  <a:pt x="28" y="12"/>
                </a:cubicBezTo>
                <a:cubicBezTo>
                  <a:pt x="28" y="16"/>
                  <a:pt x="23" y="17"/>
                  <a:pt x="20" y="20"/>
                </a:cubicBezTo>
                <a:cubicBezTo>
                  <a:pt x="20" y="25"/>
                  <a:pt x="21" y="27"/>
                  <a:pt x="20" y="32"/>
                </a:cubicBezTo>
                <a:cubicBezTo>
                  <a:pt x="16" y="31"/>
                  <a:pt x="16" y="27"/>
                  <a:pt x="13" y="25"/>
                </a:cubicBezTo>
                <a:cubicBezTo>
                  <a:pt x="10" y="27"/>
                  <a:pt x="7" y="29"/>
                  <a:pt x="3" y="31"/>
                </a:cubicBezTo>
                <a:cubicBezTo>
                  <a:pt x="3" y="31"/>
                  <a:pt x="3" y="31"/>
                  <a:pt x="3" y="31"/>
                </a:cubicBezTo>
                <a:cubicBezTo>
                  <a:pt x="3" y="27"/>
                  <a:pt x="6" y="22"/>
                  <a:pt x="8" y="18"/>
                </a:cubicBezTo>
                <a:cubicBezTo>
                  <a:pt x="6" y="16"/>
                  <a:pt x="5" y="15"/>
                  <a:pt x="4" y="13"/>
                </a:cubicBezTo>
                <a:cubicBezTo>
                  <a:pt x="3" y="12"/>
                  <a:pt x="0" y="10"/>
                  <a:pt x="0" y="8"/>
                </a:cubicBezTo>
                <a:cubicBezTo>
                  <a:pt x="3" y="7"/>
                  <a:pt x="8" y="10"/>
                  <a:pt x="12" y="10"/>
                </a:cubicBezTo>
                <a:cubicBezTo>
                  <a:pt x="14" y="7"/>
                  <a:pt x="14" y="3"/>
                  <a:pt x="16" y="0"/>
                </a:cubicBezTo>
                <a:cubicBezTo>
                  <a:pt x="19" y="2"/>
                  <a:pt x="19" y="7"/>
                  <a:pt x="20" y="11"/>
                </a:cubicBezTo>
                <a:close/>
                <a:moveTo>
                  <a:pt x="14" y="10"/>
                </a:moveTo>
                <a:cubicBezTo>
                  <a:pt x="16" y="11"/>
                  <a:pt x="17" y="11"/>
                  <a:pt x="18" y="11"/>
                </a:cubicBezTo>
                <a:cubicBezTo>
                  <a:pt x="17" y="9"/>
                  <a:pt x="18" y="6"/>
                  <a:pt x="16" y="5"/>
                </a:cubicBezTo>
                <a:cubicBezTo>
                  <a:pt x="16" y="7"/>
                  <a:pt x="15" y="8"/>
                  <a:pt x="14" y="10"/>
                </a:cubicBezTo>
                <a:close/>
                <a:moveTo>
                  <a:pt x="9" y="16"/>
                </a:moveTo>
                <a:cubicBezTo>
                  <a:pt x="9" y="14"/>
                  <a:pt x="10" y="13"/>
                  <a:pt x="11" y="12"/>
                </a:cubicBezTo>
                <a:cubicBezTo>
                  <a:pt x="9" y="12"/>
                  <a:pt x="7" y="10"/>
                  <a:pt x="5" y="11"/>
                </a:cubicBezTo>
                <a:cubicBezTo>
                  <a:pt x="6" y="12"/>
                  <a:pt x="7" y="15"/>
                  <a:pt x="9" y="16"/>
                </a:cubicBezTo>
                <a:close/>
                <a:moveTo>
                  <a:pt x="10" y="18"/>
                </a:moveTo>
                <a:cubicBezTo>
                  <a:pt x="12" y="19"/>
                  <a:pt x="13" y="21"/>
                  <a:pt x="14" y="22"/>
                </a:cubicBezTo>
                <a:cubicBezTo>
                  <a:pt x="16" y="21"/>
                  <a:pt x="16" y="20"/>
                  <a:pt x="18" y="19"/>
                </a:cubicBezTo>
                <a:cubicBezTo>
                  <a:pt x="18" y="17"/>
                  <a:pt x="18" y="15"/>
                  <a:pt x="18" y="13"/>
                </a:cubicBezTo>
                <a:cubicBezTo>
                  <a:pt x="16" y="13"/>
                  <a:pt x="14" y="13"/>
                  <a:pt x="13" y="12"/>
                </a:cubicBezTo>
                <a:cubicBezTo>
                  <a:pt x="13" y="14"/>
                  <a:pt x="11" y="16"/>
                  <a:pt x="10" y="18"/>
                </a:cubicBezTo>
                <a:close/>
                <a:moveTo>
                  <a:pt x="20" y="14"/>
                </a:moveTo>
                <a:cubicBezTo>
                  <a:pt x="20" y="15"/>
                  <a:pt x="20" y="16"/>
                  <a:pt x="20" y="17"/>
                </a:cubicBezTo>
                <a:cubicBezTo>
                  <a:pt x="22" y="17"/>
                  <a:pt x="24" y="16"/>
                  <a:pt x="25" y="14"/>
                </a:cubicBezTo>
                <a:cubicBezTo>
                  <a:pt x="23" y="14"/>
                  <a:pt x="21" y="13"/>
                  <a:pt x="20" y="14"/>
                </a:cubicBezTo>
                <a:close/>
                <a:moveTo>
                  <a:pt x="6" y="27"/>
                </a:moveTo>
                <a:cubicBezTo>
                  <a:pt x="8" y="26"/>
                  <a:pt x="10" y="24"/>
                  <a:pt x="12" y="23"/>
                </a:cubicBezTo>
                <a:cubicBezTo>
                  <a:pt x="11" y="22"/>
                  <a:pt x="10" y="21"/>
                  <a:pt x="9" y="20"/>
                </a:cubicBezTo>
                <a:cubicBezTo>
                  <a:pt x="8" y="22"/>
                  <a:pt x="7" y="24"/>
                  <a:pt x="6" y="27"/>
                </a:cubicBezTo>
                <a:close/>
                <a:moveTo>
                  <a:pt x="15" y="24"/>
                </a:moveTo>
                <a:cubicBezTo>
                  <a:pt x="16" y="25"/>
                  <a:pt x="18" y="28"/>
                  <a:pt x="19" y="27"/>
                </a:cubicBezTo>
                <a:cubicBezTo>
                  <a:pt x="18" y="26"/>
                  <a:pt x="19" y="22"/>
                  <a:pt x="18" y="22"/>
                </a:cubicBezTo>
                <a:cubicBezTo>
                  <a:pt x="17" y="23"/>
                  <a:pt x="15" y="23"/>
                  <a:pt x="15" y="2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4" name="内容占位符 63">
            <a:extLst>
              <a:ext uri="{FF2B5EF4-FFF2-40B4-BE49-F238E27FC236}">
                <a16:creationId xmlns:a16="http://schemas.microsoft.com/office/drawing/2014/main" id="{53543539-9605-42BA-B436-BCD06C0DD640}"/>
              </a:ext>
            </a:extLst>
          </p:cNvPr>
          <p:cNvSpPr>
            <a:spLocks noGrp="1"/>
          </p:cNvSpPr>
          <p:nvPr>
            <p:ph sz="quarter" idx="11"/>
          </p:nvPr>
        </p:nvSpPr>
        <p:spPr>
          <a:xfrm>
            <a:off x="4569879" y="5776696"/>
            <a:ext cx="3052243" cy="433965"/>
          </a:xfrm>
          <a:prstGeom prst="rect">
            <a:avLst/>
          </a:prstGeom>
          <a:noFill/>
        </p:spPr>
        <p:txBody>
          <a:bodyPr wrap="square" rtlCol="0">
            <a:spAutoFit/>
          </a:bodyPr>
          <a:lstStyle>
            <a:lvl1pPr marL="0" indent="0" algn="ctr">
              <a:buNone/>
              <a:defRPr lang="zh-CN" altLang="en-US" sz="2400" dirty="0" smtClean="0">
                <a:solidFill>
                  <a:schemeClr val="accent1"/>
                </a:solidFill>
                <a:latin typeface="+mj-ea"/>
                <a:ea typeface="+mj-ea"/>
              </a:defRPr>
            </a:lvl1pPr>
          </a:lstStyle>
          <a:p>
            <a:pPr marL="0" lvl="0"/>
            <a:r>
              <a:rPr lang="zh-CN" altLang="en-US" dirty="0"/>
              <a:t>编辑母版文本样式</a:t>
            </a:r>
          </a:p>
        </p:txBody>
      </p:sp>
      <p:sp>
        <p:nvSpPr>
          <p:cNvPr id="61" name="标题 4">
            <a:extLst>
              <a:ext uri="{FF2B5EF4-FFF2-40B4-BE49-F238E27FC236}">
                <a16:creationId xmlns:a16="http://schemas.microsoft.com/office/drawing/2014/main" id="{DB95933F-4F92-4B56-9D29-1B5CD465E1A1}"/>
              </a:ext>
            </a:extLst>
          </p:cNvPr>
          <p:cNvSpPr>
            <a:spLocks noGrp="1"/>
          </p:cNvSpPr>
          <p:nvPr>
            <p:ph type="title" hasCustomPrompt="1"/>
          </p:nvPr>
        </p:nvSpPr>
        <p:spPr>
          <a:xfrm>
            <a:off x="2395521" y="2762595"/>
            <a:ext cx="7337442" cy="718170"/>
          </a:xfrm>
          <a:prstGeom prst="rect">
            <a:avLst/>
          </a:prstGeom>
        </p:spPr>
        <p:txBody>
          <a:bodyPr spcFirstLastPara="1" wrap="none" numCol="1">
            <a:prstTxWarp prst="textArchUp">
              <a:avLst>
                <a:gd name="adj" fmla="val 10935122"/>
              </a:avLst>
            </a:prstTxWarp>
            <a:spAutoFit/>
          </a:bodyPr>
          <a:lstStyle>
            <a:lvl1pPr algn="ctr">
              <a:defRPr lang="zh-CN" altLang="en-US" sz="7200" b="1" spc="-200" dirty="0">
                <a:solidFill>
                  <a:schemeClr val="bg1"/>
                </a:solidFill>
                <a:latin typeface="+mj-ea"/>
                <a:cs typeface="+mn-cs"/>
              </a:defRPr>
            </a:lvl1pPr>
          </a:lstStyle>
          <a:p>
            <a:pPr marL="0" lvl="0" indent="-228600" algn="ctr">
              <a:spcBef>
                <a:spcPts val="1000"/>
              </a:spcBef>
              <a:buFont typeface="Arial" panose="020B0604020202020204" pitchFamily="34" charset="0"/>
              <a:buChar char="•"/>
            </a:pPr>
            <a:r>
              <a:rPr lang="zh-CN" altLang="en-US" dirty="0"/>
              <a:t>编辑母版标题样式</a:t>
            </a:r>
          </a:p>
        </p:txBody>
      </p:sp>
    </p:spTree>
    <p:extLst>
      <p:ext uri="{BB962C8B-B14F-4D97-AF65-F5344CB8AC3E}">
        <p14:creationId xmlns:p14="http://schemas.microsoft.com/office/powerpoint/2010/main" val="1299568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个人介绍或图文排版">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84697648-CA59-4180-A22C-4151FEE363A4}"/>
              </a:ext>
            </a:extLst>
          </p:cNvPr>
          <p:cNvSpPr>
            <a:spLocks noGrp="1"/>
          </p:cNvSpPr>
          <p:nvPr>
            <p:ph type="pic" sz="quarter" idx="10"/>
          </p:nvPr>
        </p:nvSpPr>
        <p:spPr>
          <a:xfrm>
            <a:off x="1644841" y="2270679"/>
            <a:ext cx="3389227" cy="3389227"/>
          </a:xfrm>
          <a:prstGeom prst="ellipse">
            <a:avLst/>
          </a:prstGeom>
        </p:spPr>
        <p:txBody>
          <a:bodyPr/>
          <a:lstStyle/>
          <a:p>
            <a:endParaRPr lang="zh-CN" altLang="en-US"/>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标题 1">
            <a:extLst>
              <a:ext uri="{FF2B5EF4-FFF2-40B4-BE49-F238E27FC236}">
                <a16:creationId xmlns:a16="http://schemas.microsoft.com/office/drawing/2014/main" id="{0680039F-BE63-4B2D-B8DD-F5A7B68B7E0B}"/>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2" name="任意多边形 3">
            <a:extLst>
              <a:ext uri="{FF2B5EF4-FFF2-40B4-BE49-F238E27FC236}">
                <a16:creationId xmlns:a16="http://schemas.microsoft.com/office/drawing/2014/main" id="{E5A01F73-39EA-483A-B7AB-C6FC0249529B}"/>
              </a:ext>
            </a:extLst>
          </p:cNvPr>
          <p:cNvSpPr/>
          <p:nvPr userDrawn="1"/>
        </p:nvSpPr>
        <p:spPr>
          <a:xfrm rot="12455369">
            <a:off x="1418823" y="2023366"/>
            <a:ext cx="3815478" cy="390145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7397B58C-381E-428A-B173-E143439B4714}"/>
              </a:ext>
            </a:extLst>
          </p:cNvPr>
          <p:cNvSpPr/>
          <p:nvPr userDrawn="1"/>
        </p:nvSpPr>
        <p:spPr>
          <a:xfrm rot="12455369">
            <a:off x="-850256" y="583617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4" name="任意多边形 3">
            <a:extLst>
              <a:ext uri="{FF2B5EF4-FFF2-40B4-BE49-F238E27FC236}">
                <a16:creationId xmlns:a16="http://schemas.microsoft.com/office/drawing/2014/main" id="{D6476373-5CF8-4138-B34C-7D0DDAF0123F}"/>
              </a:ext>
            </a:extLst>
          </p:cNvPr>
          <p:cNvSpPr/>
          <p:nvPr userDrawn="1"/>
        </p:nvSpPr>
        <p:spPr>
          <a:xfrm rot="12455369">
            <a:off x="10991903" y="-960951"/>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5" name="矩形 5">
            <a:extLst>
              <a:ext uri="{FF2B5EF4-FFF2-40B4-BE49-F238E27FC236}">
                <a16:creationId xmlns:a16="http://schemas.microsoft.com/office/drawing/2014/main" id="{D9FCBA31-2CCA-4E32-A129-BC5C61F50EEE}"/>
              </a:ext>
            </a:extLst>
          </p:cNvPr>
          <p:cNvSpPr/>
          <p:nvPr userDrawn="1"/>
        </p:nvSpPr>
        <p:spPr>
          <a:xfrm rot="8962308">
            <a:off x="4506978" y="2700839"/>
            <a:ext cx="926923"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6" name="矩形 5">
            <a:extLst>
              <a:ext uri="{FF2B5EF4-FFF2-40B4-BE49-F238E27FC236}">
                <a16:creationId xmlns:a16="http://schemas.microsoft.com/office/drawing/2014/main" id="{29A7F42C-D3EC-494A-ABC4-186386AB7152}"/>
              </a:ext>
            </a:extLst>
          </p:cNvPr>
          <p:cNvSpPr/>
          <p:nvPr userDrawn="1"/>
        </p:nvSpPr>
        <p:spPr>
          <a:xfrm rot="8332462">
            <a:off x="1373474" y="5121543"/>
            <a:ext cx="926922"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7" name="任意多边形 3">
            <a:extLst>
              <a:ext uri="{FF2B5EF4-FFF2-40B4-BE49-F238E27FC236}">
                <a16:creationId xmlns:a16="http://schemas.microsoft.com/office/drawing/2014/main" id="{CC318971-1D3E-449B-88F8-C11575211C3D}"/>
              </a:ext>
            </a:extLst>
          </p:cNvPr>
          <p:cNvSpPr/>
          <p:nvPr userDrawn="1"/>
        </p:nvSpPr>
        <p:spPr>
          <a:xfrm rot="12455369">
            <a:off x="11516896" y="-176677"/>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cxnSp>
        <p:nvCxnSpPr>
          <p:cNvPr id="19" name="直接连接符 18">
            <a:extLst>
              <a:ext uri="{FF2B5EF4-FFF2-40B4-BE49-F238E27FC236}">
                <a16:creationId xmlns:a16="http://schemas.microsoft.com/office/drawing/2014/main" id="{1C7242AB-0EAD-42B6-B8DB-8158BF8001CA}"/>
              </a:ext>
            </a:extLst>
          </p:cNvPr>
          <p:cNvCxnSpPr/>
          <p:nvPr userDrawn="1"/>
        </p:nvCxnSpPr>
        <p:spPr>
          <a:xfrm>
            <a:off x="6248400" y="3059891"/>
            <a:ext cx="409575"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0" name="内容占位符 47">
            <a:extLst>
              <a:ext uri="{FF2B5EF4-FFF2-40B4-BE49-F238E27FC236}">
                <a16:creationId xmlns:a16="http://schemas.microsoft.com/office/drawing/2014/main" id="{45BC26C5-4053-4349-B40D-E3A73731FD10}"/>
              </a:ext>
            </a:extLst>
          </p:cNvPr>
          <p:cNvSpPr>
            <a:spLocks noGrp="1"/>
          </p:cNvSpPr>
          <p:nvPr>
            <p:ph sz="quarter" idx="22"/>
          </p:nvPr>
        </p:nvSpPr>
        <p:spPr>
          <a:xfrm>
            <a:off x="6114105" y="3185647"/>
            <a:ext cx="4650464" cy="810415"/>
          </a:xfrm>
          <a:prstGeom prst="rect">
            <a:avLst/>
          </a:prstGeom>
          <a:noFill/>
        </p:spPr>
        <p:txBody>
          <a:bodyPr wrap="square" rtlCol="0">
            <a:spAutoFit/>
          </a:bodyPr>
          <a:lstStyle>
            <a:lvl1pPr marL="0" indent="0" algn="just">
              <a:lnSpc>
                <a:spcPct val="150000"/>
              </a:lnSpc>
              <a:buNone/>
              <a:defRPr lang="zh-CN" altLang="en-US" sz="1600" dirty="0" smtClean="0">
                <a:ea typeface="微软雅黑 Light" panose="020B0502040204020203" pitchFamily="34" charset="-122"/>
              </a:defRPr>
            </a:lvl1pPr>
            <a:lvl2pPr marL="228600" indent="0" algn="just">
              <a:lnSpc>
                <a:spcPct val="15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1" name="内容占位符 34">
            <a:extLst>
              <a:ext uri="{FF2B5EF4-FFF2-40B4-BE49-F238E27FC236}">
                <a16:creationId xmlns:a16="http://schemas.microsoft.com/office/drawing/2014/main" id="{4022AA9D-FF67-4646-9E07-4BDEA5734CBC}"/>
              </a:ext>
            </a:extLst>
          </p:cNvPr>
          <p:cNvSpPr>
            <a:spLocks noGrp="1"/>
          </p:cNvSpPr>
          <p:nvPr>
            <p:ph sz="quarter" idx="23"/>
          </p:nvPr>
        </p:nvSpPr>
        <p:spPr>
          <a:xfrm>
            <a:off x="6095999" y="253708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22" name="灯片编号占位符 3">
            <a:extLst>
              <a:ext uri="{FF2B5EF4-FFF2-40B4-BE49-F238E27FC236}">
                <a16:creationId xmlns:a16="http://schemas.microsoft.com/office/drawing/2014/main" id="{462E70AF-1164-4573-AFCA-E63B43A9C8B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49594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二">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6F861EC-A49C-4205-936D-9512C4F8F443}"/>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4EF9C02-2458-4C05-A722-47967F9A3259}"/>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7CB6C0D-0393-45B8-9689-874349257431}"/>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椭圆 31">
            <a:extLst>
              <a:ext uri="{FF2B5EF4-FFF2-40B4-BE49-F238E27FC236}">
                <a16:creationId xmlns:a16="http://schemas.microsoft.com/office/drawing/2014/main" id="{DF789B92-53AC-4805-A5A6-F06C9E9720BC}"/>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FC084149-6624-412A-B865-14812B2E8BBA}"/>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EB44C9D7-AF46-4B11-976E-E231D8DD656D}"/>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E6C3FD7F-1473-4B38-A3BA-FE58FC7EE10A}"/>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2A8F0E6E-EB75-47A2-A8F1-C21720C89358}"/>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87F39E9F-54B9-4E40-914E-B8FC173C802D}"/>
              </a:ext>
            </a:extLst>
          </p:cNvPr>
          <p:cNvGrpSpPr/>
          <p:nvPr userDrawn="1"/>
        </p:nvGrpSpPr>
        <p:grpSpPr>
          <a:xfrm>
            <a:off x="5263519" y="1348547"/>
            <a:ext cx="1791938" cy="2215992"/>
            <a:chOff x="5313164" y="981429"/>
            <a:chExt cx="1042103" cy="1288710"/>
          </a:xfrm>
        </p:grpSpPr>
        <p:sp>
          <p:nvSpPr>
            <p:cNvPr id="13" name="椭圆 31">
              <a:extLst>
                <a:ext uri="{FF2B5EF4-FFF2-40B4-BE49-F238E27FC236}">
                  <a16:creationId xmlns:a16="http://schemas.microsoft.com/office/drawing/2014/main" id="{A0DADF0D-F9C3-4CF3-A83F-D86F3985A191}"/>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3BBD371C-3960-4CC9-A66F-610F07B35D1E}"/>
                </a:ext>
              </a:extLst>
            </p:cNvPr>
            <p:cNvSpPr txBox="1"/>
            <p:nvPr/>
          </p:nvSpPr>
          <p:spPr>
            <a:xfrm>
              <a:off x="5356531"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02</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416255C8-6896-4627-9B2C-220FB77FBB2D}"/>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09A64191-D8A6-4140-8F67-34DD98883A2B}"/>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B47F0779-209D-4A98-852E-B4D9C1A468F7}"/>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56090F-1A20-4174-AF22-F849008004BC}"/>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EE12E3-D196-4550-9158-63122CEEC79A}"/>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FA3F3D81-5938-4DD0-98B2-503ABBE7B20C}"/>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2696637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一图一文">
    <p:spTree>
      <p:nvGrpSpPr>
        <p:cNvPr id="1" name=""/>
        <p:cNvGrpSpPr/>
        <p:nvPr/>
      </p:nvGrpSpPr>
      <p:grpSpPr>
        <a:xfrm>
          <a:off x="0" y="0"/>
          <a:ext cx="0" cy="0"/>
          <a:chOff x="0" y="0"/>
          <a:chExt cx="0" cy="0"/>
        </a:xfrm>
      </p:grpSpPr>
      <p:sp>
        <p:nvSpPr>
          <p:cNvPr id="18" name="图片占位符 15">
            <a:extLst>
              <a:ext uri="{FF2B5EF4-FFF2-40B4-BE49-F238E27FC236}">
                <a16:creationId xmlns:a16="http://schemas.microsoft.com/office/drawing/2014/main" id="{EB244BCE-AA65-4179-B689-F1E72E7C0597}"/>
              </a:ext>
            </a:extLst>
          </p:cNvPr>
          <p:cNvSpPr>
            <a:spLocks noGrp="1"/>
          </p:cNvSpPr>
          <p:nvPr>
            <p:ph type="pic" sz="quarter" idx="24"/>
          </p:nvPr>
        </p:nvSpPr>
        <p:spPr>
          <a:xfrm>
            <a:off x="1268413" y="2343150"/>
            <a:ext cx="4518025" cy="3389313"/>
          </a:xfrm>
          <a:prstGeom prst="roundRect">
            <a:avLst>
              <a:gd name="adj" fmla="val 2243"/>
            </a:avLst>
          </a:prstGeom>
        </p:spPr>
        <p:txBody>
          <a:bodyPr/>
          <a:lstStyle/>
          <a:p>
            <a:endParaRPr lang="zh-CN" altLang="en-US"/>
          </a:p>
        </p:txBody>
      </p:sp>
      <p:grpSp>
        <p:nvGrpSpPr>
          <p:cNvPr id="19" name="组合 18">
            <a:extLst>
              <a:ext uri="{FF2B5EF4-FFF2-40B4-BE49-F238E27FC236}">
                <a16:creationId xmlns:a16="http://schemas.microsoft.com/office/drawing/2014/main" id="{5D8B6071-A874-43B8-A95F-6AF5F8ED8006}"/>
              </a:ext>
            </a:extLst>
          </p:cNvPr>
          <p:cNvGrpSpPr/>
          <p:nvPr userDrawn="1"/>
        </p:nvGrpSpPr>
        <p:grpSpPr>
          <a:xfrm>
            <a:off x="4002821" y="1047597"/>
            <a:ext cx="4186359" cy="163210"/>
            <a:chOff x="3165003" y="4030582"/>
            <a:chExt cx="5853910" cy="276264"/>
          </a:xfrm>
        </p:grpSpPr>
        <p:sp>
          <p:nvSpPr>
            <p:cNvPr id="20" name="任意多边形 29">
              <a:extLst>
                <a:ext uri="{FF2B5EF4-FFF2-40B4-BE49-F238E27FC236}">
                  <a16:creationId xmlns:a16="http://schemas.microsoft.com/office/drawing/2014/main" id="{48D60460-836E-4815-A9D6-BDC2DC331B81}"/>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1" name="任意多边形 30">
              <a:extLst>
                <a:ext uri="{FF2B5EF4-FFF2-40B4-BE49-F238E27FC236}">
                  <a16:creationId xmlns:a16="http://schemas.microsoft.com/office/drawing/2014/main" id="{75DA64CB-0CCB-43C9-AA11-3DF089FDD514}"/>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22" name="标题 1">
            <a:extLst>
              <a:ext uri="{FF2B5EF4-FFF2-40B4-BE49-F238E27FC236}">
                <a16:creationId xmlns:a16="http://schemas.microsoft.com/office/drawing/2014/main" id="{CD4D7502-1754-4530-8716-014D24CB79DA}"/>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任意多边形 3">
            <a:extLst>
              <a:ext uri="{FF2B5EF4-FFF2-40B4-BE49-F238E27FC236}">
                <a16:creationId xmlns:a16="http://schemas.microsoft.com/office/drawing/2014/main" id="{44F24A6F-93E9-4E12-B31C-73733D45A0DB}"/>
              </a:ext>
            </a:extLst>
          </p:cNvPr>
          <p:cNvSpPr/>
          <p:nvPr userDrawn="1"/>
        </p:nvSpPr>
        <p:spPr>
          <a:xfrm>
            <a:off x="937418" y="1701295"/>
            <a:ext cx="10317163" cy="467201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矩形 5">
            <a:extLst>
              <a:ext uri="{FF2B5EF4-FFF2-40B4-BE49-F238E27FC236}">
                <a16:creationId xmlns:a16="http://schemas.microsoft.com/office/drawing/2014/main" id="{BA01716B-B68F-4F92-BB9B-E32B867AEBCB}"/>
              </a:ext>
            </a:extLst>
          </p:cNvPr>
          <p:cNvSpPr/>
          <p:nvPr userDrawn="1"/>
        </p:nvSpPr>
        <p:spPr>
          <a:xfrm rot="19215450">
            <a:off x="1022972" y="2331361"/>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25" name="矩形 5">
            <a:extLst>
              <a:ext uri="{FF2B5EF4-FFF2-40B4-BE49-F238E27FC236}">
                <a16:creationId xmlns:a16="http://schemas.microsoft.com/office/drawing/2014/main" id="{ACA427EF-0A57-4281-AC6A-CD5AC7F34FC3}"/>
              </a:ext>
            </a:extLst>
          </p:cNvPr>
          <p:cNvSpPr/>
          <p:nvPr userDrawn="1"/>
        </p:nvSpPr>
        <p:spPr>
          <a:xfrm rot="19215450">
            <a:off x="5073569" y="5578564"/>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cxnSp>
        <p:nvCxnSpPr>
          <p:cNvPr id="26" name="直接连接符 25">
            <a:extLst>
              <a:ext uri="{FF2B5EF4-FFF2-40B4-BE49-F238E27FC236}">
                <a16:creationId xmlns:a16="http://schemas.microsoft.com/office/drawing/2014/main" id="{11002CB0-9100-43E9-8229-313F4B70C364}"/>
              </a:ext>
            </a:extLst>
          </p:cNvPr>
          <p:cNvCxnSpPr/>
          <p:nvPr userDrawn="1"/>
        </p:nvCxnSpPr>
        <p:spPr>
          <a:xfrm>
            <a:off x="6248400" y="3059891"/>
            <a:ext cx="409575"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7" name="内容占位符 47">
            <a:extLst>
              <a:ext uri="{FF2B5EF4-FFF2-40B4-BE49-F238E27FC236}">
                <a16:creationId xmlns:a16="http://schemas.microsoft.com/office/drawing/2014/main" id="{7E6CD397-80C6-4190-A90C-A7BAB96983CB}"/>
              </a:ext>
            </a:extLst>
          </p:cNvPr>
          <p:cNvSpPr>
            <a:spLocks noGrp="1"/>
          </p:cNvSpPr>
          <p:nvPr>
            <p:ph sz="quarter" idx="22"/>
          </p:nvPr>
        </p:nvSpPr>
        <p:spPr>
          <a:xfrm>
            <a:off x="6114105" y="3185647"/>
            <a:ext cx="4650464" cy="810415"/>
          </a:xfrm>
          <a:prstGeom prst="rect">
            <a:avLst/>
          </a:prstGeom>
          <a:noFill/>
        </p:spPr>
        <p:txBody>
          <a:bodyPr wrap="square" rtlCol="0">
            <a:spAutoFit/>
          </a:bodyPr>
          <a:lstStyle>
            <a:lvl1pPr marL="0" indent="0" algn="just">
              <a:lnSpc>
                <a:spcPct val="150000"/>
              </a:lnSpc>
              <a:buNone/>
              <a:defRPr lang="zh-CN" altLang="en-US" sz="1600" dirty="0" smtClean="0">
                <a:ea typeface="微软雅黑 Light" panose="020B0502040204020203" pitchFamily="34" charset="-122"/>
              </a:defRPr>
            </a:lvl1pPr>
            <a:lvl2pPr marL="228600" indent="0" algn="just">
              <a:lnSpc>
                <a:spcPct val="15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8" name="内容占位符 34">
            <a:extLst>
              <a:ext uri="{FF2B5EF4-FFF2-40B4-BE49-F238E27FC236}">
                <a16:creationId xmlns:a16="http://schemas.microsoft.com/office/drawing/2014/main" id="{73751795-39D5-4BD3-9DF5-A91B26547552}"/>
              </a:ext>
            </a:extLst>
          </p:cNvPr>
          <p:cNvSpPr>
            <a:spLocks noGrp="1"/>
          </p:cNvSpPr>
          <p:nvPr>
            <p:ph sz="quarter" idx="23"/>
          </p:nvPr>
        </p:nvSpPr>
        <p:spPr>
          <a:xfrm>
            <a:off x="6095999" y="253708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3" name="灯片编号占位符 3">
            <a:extLst>
              <a:ext uri="{FF2B5EF4-FFF2-40B4-BE49-F238E27FC236}">
                <a16:creationId xmlns:a16="http://schemas.microsoft.com/office/drawing/2014/main" id="{42C9EF8E-3BB8-40EB-93E9-BF8CBE537F8D}"/>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970832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两段内容（图片+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BC2B8-BD27-40D4-BCBC-2D1D8829F2E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8" name="图片占位符 27">
            <a:extLst>
              <a:ext uri="{FF2B5EF4-FFF2-40B4-BE49-F238E27FC236}">
                <a16:creationId xmlns:a16="http://schemas.microsoft.com/office/drawing/2014/main" id="{FD518B23-9EA9-4B17-B0DE-259A7B246112}"/>
              </a:ext>
            </a:extLst>
          </p:cNvPr>
          <p:cNvSpPr>
            <a:spLocks noGrp="1"/>
          </p:cNvSpPr>
          <p:nvPr>
            <p:ph type="pic" sz="quarter" idx="11"/>
          </p:nvPr>
        </p:nvSpPr>
        <p:spPr>
          <a:xfrm>
            <a:off x="1217613" y="1946275"/>
            <a:ext cx="3606800" cy="2146300"/>
          </a:xfrm>
          <a:prstGeom prst="roundRect">
            <a:avLst>
              <a:gd name="adj" fmla="val 3058"/>
            </a:avLst>
          </a:prstGeom>
        </p:spPr>
        <p:txBody>
          <a:bodyPr/>
          <a:lstStyle>
            <a:lvl1pPr>
              <a:defRPr>
                <a:ea typeface="微软雅黑 Light" panose="020B0502040204020203" pitchFamily="34" charset="-122"/>
              </a:defRPr>
            </a:lvl1pPr>
          </a:lstStyle>
          <a:p>
            <a:endParaRPr lang="zh-CN" altLang="en-US" dirty="0"/>
          </a:p>
        </p:txBody>
      </p:sp>
      <p:grpSp>
        <p:nvGrpSpPr>
          <p:cNvPr id="8" name="组合 7">
            <a:extLst>
              <a:ext uri="{FF2B5EF4-FFF2-40B4-BE49-F238E27FC236}">
                <a16:creationId xmlns:a16="http://schemas.microsoft.com/office/drawing/2014/main" id="{AE07FCF2-32A8-43C4-B247-2F6209FFE79B}"/>
              </a:ext>
            </a:extLst>
          </p:cNvPr>
          <p:cNvGrpSpPr/>
          <p:nvPr userDrawn="1"/>
        </p:nvGrpSpPr>
        <p:grpSpPr>
          <a:xfrm>
            <a:off x="4002821" y="1047597"/>
            <a:ext cx="4186359" cy="163210"/>
            <a:chOff x="3165003" y="4030582"/>
            <a:chExt cx="5853910" cy="276264"/>
          </a:xfrm>
        </p:grpSpPr>
        <p:sp>
          <p:nvSpPr>
            <p:cNvPr id="9" name="任意多边形 29">
              <a:extLst>
                <a:ext uri="{FF2B5EF4-FFF2-40B4-BE49-F238E27FC236}">
                  <a16:creationId xmlns:a16="http://schemas.microsoft.com/office/drawing/2014/main" id="{A8E13171-1BE7-4875-B26E-3EC1F900C4C8}"/>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0">
              <a:extLst>
                <a:ext uri="{FF2B5EF4-FFF2-40B4-BE49-F238E27FC236}">
                  <a16:creationId xmlns:a16="http://schemas.microsoft.com/office/drawing/2014/main" id="{B404A760-705E-4045-82B6-DBB8DE516365}"/>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5" name="任意多边形 3">
            <a:extLst>
              <a:ext uri="{FF2B5EF4-FFF2-40B4-BE49-F238E27FC236}">
                <a16:creationId xmlns:a16="http://schemas.microsoft.com/office/drawing/2014/main" id="{D7EFC28F-64F3-4DC8-A15F-339C812A4547}"/>
              </a:ext>
            </a:extLst>
          </p:cNvPr>
          <p:cNvSpPr/>
          <p:nvPr/>
        </p:nvSpPr>
        <p:spPr>
          <a:xfrm>
            <a:off x="1073150" y="1785938"/>
            <a:ext cx="3946525" cy="2466975"/>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1" name="任意多边形 3">
            <a:extLst>
              <a:ext uri="{FF2B5EF4-FFF2-40B4-BE49-F238E27FC236}">
                <a16:creationId xmlns:a16="http://schemas.microsoft.com/office/drawing/2014/main" id="{223C834A-1F7E-4E7E-9120-965D5376EC40}"/>
              </a:ext>
            </a:extLst>
          </p:cNvPr>
          <p:cNvSpPr/>
          <p:nvPr/>
        </p:nvSpPr>
        <p:spPr>
          <a:xfrm>
            <a:off x="7186101" y="1852613"/>
            <a:ext cx="3946525" cy="2466975"/>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5" name="任意多边形 36">
            <a:extLst>
              <a:ext uri="{FF2B5EF4-FFF2-40B4-BE49-F238E27FC236}">
                <a16:creationId xmlns:a16="http://schemas.microsoft.com/office/drawing/2014/main" id="{20CD6A39-DE65-4BAD-935E-C1D59C0EEA96}"/>
              </a:ext>
            </a:extLst>
          </p:cNvPr>
          <p:cNvSpPr/>
          <p:nvPr userDrawn="1"/>
        </p:nvSpPr>
        <p:spPr>
          <a:xfrm rot="16200000" flipH="1">
            <a:off x="3937757" y="3909184"/>
            <a:ext cx="4319587" cy="7309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0" name="图片占位符 27">
            <a:extLst>
              <a:ext uri="{FF2B5EF4-FFF2-40B4-BE49-F238E27FC236}">
                <a16:creationId xmlns:a16="http://schemas.microsoft.com/office/drawing/2014/main" id="{E60475EF-611F-473C-8D83-AD3FF23835E3}"/>
              </a:ext>
            </a:extLst>
          </p:cNvPr>
          <p:cNvSpPr>
            <a:spLocks noGrp="1"/>
          </p:cNvSpPr>
          <p:nvPr>
            <p:ph type="pic" sz="quarter" idx="12"/>
          </p:nvPr>
        </p:nvSpPr>
        <p:spPr>
          <a:xfrm>
            <a:off x="7342187" y="1997075"/>
            <a:ext cx="3606800" cy="2146300"/>
          </a:xfrm>
          <a:prstGeom prst="roundRect">
            <a:avLst>
              <a:gd name="adj" fmla="val 3058"/>
            </a:avLst>
          </a:prstGeom>
        </p:spPr>
        <p:txBody>
          <a:bodyPr/>
          <a:lstStyle>
            <a:lvl1pPr>
              <a:defRPr>
                <a:ea typeface="微软雅黑 Light" panose="020B0502040204020203" pitchFamily="34" charset="-122"/>
              </a:defRPr>
            </a:lvl1pPr>
          </a:lstStyle>
          <a:p>
            <a:endParaRPr lang="zh-CN" altLang="en-US" dirty="0"/>
          </a:p>
        </p:txBody>
      </p:sp>
      <p:sp>
        <p:nvSpPr>
          <p:cNvPr id="31" name="内容占位符 47">
            <a:extLst>
              <a:ext uri="{FF2B5EF4-FFF2-40B4-BE49-F238E27FC236}">
                <a16:creationId xmlns:a16="http://schemas.microsoft.com/office/drawing/2014/main" id="{C7E2E8CC-34C4-4AEF-A223-4C87844E1576}"/>
              </a:ext>
            </a:extLst>
          </p:cNvPr>
          <p:cNvSpPr>
            <a:spLocks noGrp="1"/>
          </p:cNvSpPr>
          <p:nvPr>
            <p:ph sz="quarter" idx="22"/>
          </p:nvPr>
        </p:nvSpPr>
        <p:spPr>
          <a:xfrm>
            <a:off x="962847" y="4824404"/>
            <a:ext cx="405682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2" name="内容占位符 34">
            <a:extLst>
              <a:ext uri="{FF2B5EF4-FFF2-40B4-BE49-F238E27FC236}">
                <a16:creationId xmlns:a16="http://schemas.microsoft.com/office/drawing/2014/main" id="{71D5352E-7387-458B-BA91-37BFE54D99A1}"/>
              </a:ext>
            </a:extLst>
          </p:cNvPr>
          <p:cNvSpPr>
            <a:spLocks noGrp="1"/>
          </p:cNvSpPr>
          <p:nvPr>
            <p:ph sz="quarter" idx="23"/>
          </p:nvPr>
        </p:nvSpPr>
        <p:spPr>
          <a:xfrm>
            <a:off x="958850" y="445704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3" name="内容占位符 47">
            <a:extLst>
              <a:ext uri="{FF2B5EF4-FFF2-40B4-BE49-F238E27FC236}">
                <a16:creationId xmlns:a16="http://schemas.microsoft.com/office/drawing/2014/main" id="{C995F982-5F86-4D5E-95E0-422D3CE403B7}"/>
              </a:ext>
            </a:extLst>
          </p:cNvPr>
          <p:cNvSpPr>
            <a:spLocks noGrp="1"/>
          </p:cNvSpPr>
          <p:nvPr>
            <p:ph sz="quarter" idx="24"/>
          </p:nvPr>
        </p:nvSpPr>
        <p:spPr>
          <a:xfrm>
            <a:off x="7101199" y="4824404"/>
            <a:ext cx="405682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4" name="内容占位符 34">
            <a:extLst>
              <a:ext uri="{FF2B5EF4-FFF2-40B4-BE49-F238E27FC236}">
                <a16:creationId xmlns:a16="http://schemas.microsoft.com/office/drawing/2014/main" id="{B92AAB64-150C-4773-9339-518D30A0594E}"/>
              </a:ext>
            </a:extLst>
          </p:cNvPr>
          <p:cNvSpPr>
            <a:spLocks noGrp="1"/>
          </p:cNvSpPr>
          <p:nvPr>
            <p:ph sz="quarter" idx="25"/>
          </p:nvPr>
        </p:nvSpPr>
        <p:spPr>
          <a:xfrm>
            <a:off x="7097202" y="445704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6" name="灯片编号占位符 3">
            <a:extLst>
              <a:ext uri="{FF2B5EF4-FFF2-40B4-BE49-F238E27FC236}">
                <a16:creationId xmlns:a16="http://schemas.microsoft.com/office/drawing/2014/main" id="{A01D3DB4-0F31-41C4-AA5F-3FA8BDEC542D}"/>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4129995191"/>
      </p:ext>
    </p:extLst>
  </p:cSld>
  <p:clrMapOvr>
    <a:masterClrMapping/>
  </p:clrMapOvr>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3张图页（团队介绍等）">
    <p:spTree>
      <p:nvGrpSpPr>
        <p:cNvPr id="1" name=""/>
        <p:cNvGrpSpPr/>
        <p:nvPr/>
      </p:nvGrpSpPr>
      <p:grpSpPr>
        <a:xfrm>
          <a:off x="0" y="0"/>
          <a:ext cx="0" cy="0"/>
          <a:chOff x="0" y="0"/>
          <a:chExt cx="0" cy="0"/>
        </a:xfrm>
      </p:grpSpPr>
      <p:sp>
        <p:nvSpPr>
          <p:cNvPr id="32" name="图片占位符 31">
            <a:extLst>
              <a:ext uri="{FF2B5EF4-FFF2-40B4-BE49-F238E27FC236}">
                <a16:creationId xmlns:a16="http://schemas.microsoft.com/office/drawing/2014/main" id="{4937E7E7-35DB-4394-8ECA-FBC7E21CACB4}"/>
              </a:ext>
            </a:extLst>
          </p:cNvPr>
          <p:cNvSpPr>
            <a:spLocks noGrp="1"/>
          </p:cNvSpPr>
          <p:nvPr>
            <p:ph type="pic" sz="quarter" idx="11"/>
          </p:nvPr>
        </p:nvSpPr>
        <p:spPr>
          <a:xfrm>
            <a:off x="1062065"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grpSp>
        <p:nvGrpSpPr>
          <p:cNvPr id="10" name="组合 9">
            <a:extLst>
              <a:ext uri="{FF2B5EF4-FFF2-40B4-BE49-F238E27FC236}">
                <a16:creationId xmlns:a16="http://schemas.microsoft.com/office/drawing/2014/main" id="{0E016FB9-7A40-42D2-B5E8-0CDCFE1336ED}"/>
              </a:ext>
            </a:extLst>
          </p:cNvPr>
          <p:cNvGrpSpPr/>
          <p:nvPr userDrawn="1"/>
        </p:nvGrpSpPr>
        <p:grpSpPr>
          <a:xfrm>
            <a:off x="4002821" y="1047597"/>
            <a:ext cx="4186359" cy="163210"/>
            <a:chOff x="3165003" y="4030582"/>
            <a:chExt cx="5853910" cy="276264"/>
          </a:xfrm>
        </p:grpSpPr>
        <p:sp>
          <p:nvSpPr>
            <p:cNvPr id="11" name="任意多边形 29">
              <a:extLst>
                <a:ext uri="{FF2B5EF4-FFF2-40B4-BE49-F238E27FC236}">
                  <a16:creationId xmlns:a16="http://schemas.microsoft.com/office/drawing/2014/main" id="{9CAE27ED-006F-4434-B4D8-0B57D20DA5A9}"/>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2" name="任意多边形 30">
              <a:extLst>
                <a:ext uri="{FF2B5EF4-FFF2-40B4-BE49-F238E27FC236}">
                  <a16:creationId xmlns:a16="http://schemas.microsoft.com/office/drawing/2014/main" id="{C389054A-1625-4033-88C6-F465CCE8659A}"/>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6" name="任意多边形 3">
            <a:extLst>
              <a:ext uri="{FF2B5EF4-FFF2-40B4-BE49-F238E27FC236}">
                <a16:creationId xmlns:a16="http://schemas.microsoft.com/office/drawing/2014/main" id="{6637B3AB-5F53-4FD1-AFF8-B32AE2125D65}"/>
              </a:ext>
            </a:extLst>
          </p:cNvPr>
          <p:cNvSpPr/>
          <p:nvPr/>
        </p:nvSpPr>
        <p:spPr>
          <a:xfrm rot="12455369">
            <a:off x="916626" y="1710460"/>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9" name="任意多边形 3">
            <a:extLst>
              <a:ext uri="{FF2B5EF4-FFF2-40B4-BE49-F238E27FC236}">
                <a16:creationId xmlns:a16="http://schemas.microsoft.com/office/drawing/2014/main" id="{8C21C845-CDAA-4F17-AAF7-48D88DFAEEBB}"/>
              </a:ext>
            </a:extLst>
          </p:cNvPr>
          <p:cNvSpPr/>
          <p:nvPr/>
        </p:nvSpPr>
        <p:spPr>
          <a:xfrm rot="12455369">
            <a:off x="4783748" y="1710459"/>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2" name="任意多边形 3">
            <a:extLst>
              <a:ext uri="{FF2B5EF4-FFF2-40B4-BE49-F238E27FC236}">
                <a16:creationId xmlns:a16="http://schemas.microsoft.com/office/drawing/2014/main" id="{D9C282AD-A27C-47E9-98D0-28BDD766170A}"/>
              </a:ext>
            </a:extLst>
          </p:cNvPr>
          <p:cNvSpPr/>
          <p:nvPr/>
        </p:nvSpPr>
        <p:spPr>
          <a:xfrm rot="12455369">
            <a:off x="8650869" y="1710459"/>
            <a:ext cx="2624505" cy="268364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图片占位符 31">
            <a:extLst>
              <a:ext uri="{FF2B5EF4-FFF2-40B4-BE49-F238E27FC236}">
                <a16:creationId xmlns:a16="http://schemas.microsoft.com/office/drawing/2014/main" id="{F0DBB63D-6628-45D2-8AC2-407CE4662B5A}"/>
              </a:ext>
            </a:extLst>
          </p:cNvPr>
          <p:cNvSpPr>
            <a:spLocks noGrp="1"/>
          </p:cNvSpPr>
          <p:nvPr>
            <p:ph type="pic" sz="quarter" idx="12"/>
          </p:nvPr>
        </p:nvSpPr>
        <p:spPr>
          <a:xfrm>
            <a:off x="4929188"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sp>
        <p:nvSpPr>
          <p:cNvPr id="34" name="图片占位符 31">
            <a:extLst>
              <a:ext uri="{FF2B5EF4-FFF2-40B4-BE49-F238E27FC236}">
                <a16:creationId xmlns:a16="http://schemas.microsoft.com/office/drawing/2014/main" id="{0FD8EA83-131D-4DA0-9EFC-A8B70C6B99C7}"/>
              </a:ext>
            </a:extLst>
          </p:cNvPr>
          <p:cNvSpPr>
            <a:spLocks noGrp="1"/>
          </p:cNvSpPr>
          <p:nvPr>
            <p:ph type="pic" sz="quarter" idx="13"/>
          </p:nvPr>
        </p:nvSpPr>
        <p:spPr>
          <a:xfrm>
            <a:off x="8796310" y="1885468"/>
            <a:ext cx="2333625" cy="2333625"/>
          </a:xfrm>
          <a:prstGeom prst="ellipse">
            <a:avLst/>
          </a:prstGeom>
        </p:spPr>
        <p:txBody>
          <a:bodyPr/>
          <a:lstStyle>
            <a:lvl1pPr>
              <a:defRPr>
                <a:ea typeface="微软雅黑 Light" panose="020B0502040204020203" pitchFamily="34" charset="-122"/>
              </a:defRPr>
            </a:lvl1pPr>
          </a:lstStyle>
          <a:p>
            <a:endParaRPr lang="zh-CN" altLang="en-US" dirty="0"/>
          </a:p>
        </p:txBody>
      </p:sp>
      <p:sp>
        <p:nvSpPr>
          <p:cNvPr id="39" name="内容占位符 35">
            <a:extLst>
              <a:ext uri="{FF2B5EF4-FFF2-40B4-BE49-F238E27FC236}">
                <a16:creationId xmlns:a16="http://schemas.microsoft.com/office/drawing/2014/main" id="{C6578869-3FDF-4C4E-9ABF-5E33BEB8B7DF}"/>
              </a:ext>
            </a:extLst>
          </p:cNvPr>
          <p:cNvSpPr>
            <a:spLocks noGrp="1"/>
          </p:cNvSpPr>
          <p:nvPr>
            <p:ph sz="quarter" idx="16"/>
          </p:nvPr>
        </p:nvSpPr>
        <p:spPr>
          <a:xfrm>
            <a:off x="4538301"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35">
            <a:extLst>
              <a:ext uri="{FF2B5EF4-FFF2-40B4-BE49-F238E27FC236}">
                <a16:creationId xmlns:a16="http://schemas.microsoft.com/office/drawing/2014/main" id="{06AB1E6B-7EB9-4E57-909B-ED442FB80B78}"/>
              </a:ext>
            </a:extLst>
          </p:cNvPr>
          <p:cNvSpPr>
            <a:spLocks noGrp="1"/>
          </p:cNvSpPr>
          <p:nvPr>
            <p:ph sz="quarter" idx="18"/>
          </p:nvPr>
        </p:nvSpPr>
        <p:spPr>
          <a:xfrm>
            <a:off x="702731"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5" name="内容占位符 35">
            <a:extLst>
              <a:ext uri="{FF2B5EF4-FFF2-40B4-BE49-F238E27FC236}">
                <a16:creationId xmlns:a16="http://schemas.microsoft.com/office/drawing/2014/main" id="{E6F1740B-7350-41AC-AA89-37A1D1A62BC3}"/>
              </a:ext>
            </a:extLst>
          </p:cNvPr>
          <p:cNvSpPr>
            <a:spLocks noGrp="1"/>
          </p:cNvSpPr>
          <p:nvPr>
            <p:ph sz="quarter" idx="20"/>
          </p:nvPr>
        </p:nvSpPr>
        <p:spPr>
          <a:xfrm>
            <a:off x="8405423" y="4653646"/>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8" name="内容占位符 47">
            <a:extLst>
              <a:ext uri="{FF2B5EF4-FFF2-40B4-BE49-F238E27FC236}">
                <a16:creationId xmlns:a16="http://schemas.microsoft.com/office/drawing/2014/main" id="{F89D72CF-15D8-414E-9C2A-34D30E3587B4}"/>
              </a:ext>
            </a:extLst>
          </p:cNvPr>
          <p:cNvSpPr>
            <a:spLocks noGrp="1"/>
          </p:cNvSpPr>
          <p:nvPr>
            <p:ph sz="quarter" idx="22"/>
          </p:nvPr>
        </p:nvSpPr>
        <p:spPr>
          <a:xfrm>
            <a:off x="703454"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18" name="内容占位符 47">
            <a:extLst>
              <a:ext uri="{FF2B5EF4-FFF2-40B4-BE49-F238E27FC236}">
                <a16:creationId xmlns:a16="http://schemas.microsoft.com/office/drawing/2014/main" id="{68974A72-B089-4732-B11B-D48E9365963D}"/>
              </a:ext>
            </a:extLst>
          </p:cNvPr>
          <p:cNvSpPr>
            <a:spLocks noGrp="1"/>
          </p:cNvSpPr>
          <p:nvPr>
            <p:ph sz="quarter" idx="23"/>
          </p:nvPr>
        </p:nvSpPr>
        <p:spPr>
          <a:xfrm>
            <a:off x="4539024"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0" name="内容占位符 47">
            <a:extLst>
              <a:ext uri="{FF2B5EF4-FFF2-40B4-BE49-F238E27FC236}">
                <a16:creationId xmlns:a16="http://schemas.microsoft.com/office/drawing/2014/main" id="{31788737-39C1-4187-AB6E-8774B46C9F4B}"/>
              </a:ext>
            </a:extLst>
          </p:cNvPr>
          <p:cNvSpPr>
            <a:spLocks noGrp="1"/>
          </p:cNvSpPr>
          <p:nvPr>
            <p:ph sz="quarter" idx="24"/>
          </p:nvPr>
        </p:nvSpPr>
        <p:spPr>
          <a:xfrm>
            <a:off x="8406146" y="5047669"/>
            <a:ext cx="3114675"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1" name="标题 1">
            <a:extLst>
              <a:ext uri="{FF2B5EF4-FFF2-40B4-BE49-F238E27FC236}">
                <a16:creationId xmlns:a16="http://schemas.microsoft.com/office/drawing/2014/main" id="{E747F485-A724-4C7A-B5C5-A39906EA071B}"/>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灯片编号占位符 3">
            <a:extLst>
              <a:ext uri="{FF2B5EF4-FFF2-40B4-BE49-F238E27FC236}">
                <a16:creationId xmlns:a16="http://schemas.microsoft.com/office/drawing/2014/main" id="{87342A65-2DE0-4E7F-A1F1-CECF47C5B3BF}"/>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05564375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3段图文排版1">
    <p:spTree>
      <p:nvGrpSpPr>
        <p:cNvPr id="1" name=""/>
        <p:cNvGrpSpPr/>
        <p:nvPr/>
      </p:nvGrpSpPr>
      <p:grpSpPr>
        <a:xfrm>
          <a:off x="0" y="0"/>
          <a:ext cx="0" cy="0"/>
          <a:chOff x="0" y="0"/>
          <a:chExt cx="0" cy="0"/>
        </a:xfrm>
      </p:grpSpPr>
      <p:sp>
        <p:nvSpPr>
          <p:cNvPr id="46" name="图片占位符 45">
            <a:extLst>
              <a:ext uri="{FF2B5EF4-FFF2-40B4-BE49-F238E27FC236}">
                <a16:creationId xmlns:a16="http://schemas.microsoft.com/office/drawing/2014/main" id="{D6BBBF20-9EF4-4FFC-BC07-5D71D23D3929}"/>
              </a:ext>
            </a:extLst>
          </p:cNvPr>
          <p:cNvSpPr>
            <a:spLocks noGrp="1"/>
          </p:cNvSpPr>
          <p:nvPr>
            <p:ph type="pic" sz="quarter" idx="27"/>
          </p:nvPr>
        </p:nvSpPr>
        <p:spPr>
          <a:xfrm>
            <a:off x="1011238" y="2119313"/>
            <a:ext cx="2465387" cy="1638300"/>
          </a:xfrm>
          <a:prstGeom prst="roundRect">
            <a:avLst>
              <a:gd name="adj" fmla="val 2299"/>
            </a:avLst>
          </a:prstGeom>
        </p:spPr>
        <p:txBody>
          <a:bodyPr/>
          <a:lstStyle/>
          <a:p>
            <a:endParaRPr lang="zh-CN" altLang="en-US"/>
          </a:p>
        </p:txBody>
      </p:sp>
      <p:sp>
        <p:nvSpPr>
          <p:cNvPr id="40" name="内容占位符 35">
            <a:extLst>
              <a:ext uri="{FF2B5EF4-FFF2-40B4-BE49-F238E27FC236}">
                <a16:creationId xmlns:a16="http://schemas.microsoft.com/office/drawing/2014/main" id="{489D5921-FEAC-41D0-93EF-4EDFF4BA3330}"/>
              </a:ext>
            </a:extLst>
          </p:cNvPr>
          <p:cNvSpPr>
            <a:spLocks noGrp="1"/>
          </p:cNvSpPr>
          <p:nvPr>
            <p:ph sz="quarter" idx="23"/>
          </p:nvPr>
        </p:nvSpPr>
        <p:spPr>
          <a:xfrm>
            <a:off x="4538301"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1" name="内容占位符 47">
            <a:extLst>
              <a:ext uri="{FF2B5EF4-FFF2-40B4-BE49-F238E27FC236}">
                <a16:creationId xmlns:a16="http://schemas.microsoft.com/office/drawing/2014/main" id="{4055E265-78D4-4BF9-9774-0618D6CBE371}"/>
              </a:ext>
            </a:extLst>
          </p:cNvPr>
          <p:cNvSpPr>
            <a:spLocks noGrp="1"/>
          </p:cNvSpPr>
          <p:nvPr>
            <p:ph sz="quarter" idx="24"/>
          </p:nvPr>
        </p:nvSpPr>
        <p:spPr>
          <a:xfrm>
            <a:off x="4538300"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3" name="任意多边形 180">
            <a:extLst>
              <a:ext uri="{FF2B5EF4-FFF2-40B4-BE49-F238E27FC236}">
                <a16:creationId xmlns:a16="http://schemas.microsoft.com/office/drawing/2014/main" id="{D7AF0240-0BB5-424A-B923-1E6FF0EEEA79}"/>
              </a:ext>
            </a:extLst>
          </p:cNvPr>
          <p:cNvSpPr/>
          <p:nvPr/>
        </p:nvSpPr>
        <p:spPr>
          <a:xfrm>
            <a:off x="805866"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任意多边形 180">
            <a:extLst>
              <a:ext uri="{FF2B5EF4-FFF2-40B4-BE49-F238E27FC236}">
                <a16:creationId xmlns:a16="http://schemas.microsoft.com/office/drawing/2014/main" id="{69F491CB-F271-4B39-9B98-A516479F48A6}"/>
              </a:ext>
            </a:extLst>
          </p:cNvPr>
          <p:cNvSpPr/>
          <p:nvPr/>
        </p:nvSpPr>
        <p:spPr>
          <a:xfrm>
            <a:off x="4620628"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任意多边形 180">
            <a:extLst>
              <a:ext uri="{FF2B5EF4-FFF2-40B4-BE49-F238E27FC236}">
                <a16:creationId xmlns:a16="http://schemas.microsoft.com/office/drawing/2014/main" id="{D23A6191-5F8D-4EBF-A922-25A9C4AB0208}"/>
              </a:ext>
            </a:extLst>
          </p:cNvPr>
          <p:cNvSpPr/>
          <p:nvPr/>
        </p:nvSpPr>
        <p:spPr>
          <a:xfrm>
            <a:off x="8435391" y="1937443"/>
            <a:ext cx="2959751" cy="2101157"/>
          </a:xfrm>
          <a:custGeom>
            <a:avLst/>
            <a:gdLst>
              <a:gd name="connsiteX0" fmla="*/ 0 w 2438475"/>
              <a:gd name="connsiteY0" fmla="*/ 0 h 789709"/>
              <a:gd name="connsiteX1" fmla="*/ 27709 w 2438475"/>
              <a:gd name="connsiteY1" fmla="*/ 789709 h 789709"/>
              <a:gd name="connsiteX2" fmla="*/ 2078182 w 2438475"/>
              <a:gd name="connsiteY2" fmla="*/ 762000 h 789709"/>
              <a:gd name="connsiteX3" fmla="*/ 2410691 w 2438475"/>
              <a:gd name="connsiteY3" fmla="*/ 498764 h 789709"/>
              <a:gd name="connsiteX4" fmla="*/ 2396836 w 2438475"/>
              <a:gd name="connsiteY4" fmla="*/ 27709 h 789709"/>
              <a:gd name="connsiteX5" fmla="*/ 0 w 2438475"/>
              <a:gd name="connsiteY5" fmla="*/ 0 h 789709"/>
              <a:gd name="connsiteX0" fmla="*/ 0 w 2454098"/>
              <a:gd name="connsiteY0" fmla="*/ 0 h 789709"/>
              <a:gd name="connsiteX1" fmla="*/ 27709 w 2454098"/>
              <a:gd name="connsiteY1" fmla="*/ 789709 h 789709"/>
              <a:gd name="connsiteX2" fmla="*/ 2078182 w 2454098"/>
              <a:gd name="connsiteY2" fmla="*/ 762000 h 789709"/>
              <a:gd name="connsiteX3" fmla="*/ 2410691 w 2454098"/>
              <a:gd name="connsiteY3" fmla="*/ 498764 h 789709"/>
              <a:gd name="connsiteX4" fmla="*/ 2431505 w 2454098"/>
              <a:gd name="connsiteY4" fmla="*/ 36377 h 789709"/>
              <a:gd name="connsiteX5" fmla="*/ 0 w 2454098"/>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35736"/>
              <a:gd name="connsiteY0" fmla="*/ 0 h 789709"/>
              <a:gd name="connsiteX1" fmla="*/ 27709 w 2435736"/>
              <a:gd name="connsiteY1" fmla="*/ 789709 h 789709"/>
              <a:gd name="connsiteX2" fmla="*/ 2078182 w 2435736"/>
              <a:gd name="connsiteY2" fmla="*/ 762000 h 789709"/>
              <a:gd name="connsiteX3" fmla="*/ 2410691 w 2435736"/>
              <a:gd name="connsiteY3" fmla="*/ 498764 h 789709"/>
              <a:gd name="connsiteX4" fmla="*/ 2431505 w 2435736"/>
              <a:gd name="connsiteY4" fmla="*/ 36377 h 789709"/>
              <a:gd name="connsiteX5" fmla="*/ 0 w 2435736"/>
              <a:gd name="connsiteY5" fmla="*/ 0 h 789709"/>
              <a:gd name="connsiteX0" fmla="*/ 0 w 2470471"/>
              <a:gd name="connsiteY0" fmla="*/ 0 h 789709"/>
              <a:gd name="connsiteX1" fmla="*/ 27709 w 2470471"/>
              <a:gd name="connsiteY1" fmla="*/ 789709 h 789709"/>
              <a:gd name="connsiteX2" fmla="*/ 2078182 w 2470471"/>
              <a:gd name="connsiteY2" fmla="*/ 762000 h 789709"/>
              <a:gd name="connsiteX3" fmla="*/ 2454027 w 2470471"/>
              <a:gd name="connsiteY3" fmla="*/ 537767 h 789709"/>
              <a:gd name="connsiteX4" fmla="*/ 2431505 w 2470471"/>
              <a:gd name="connsiteY4" fmla="*/ 36377 h 789709"/>
              <a:gd name="connsiteX5" fmla="*/ 0 w 2470471"/>
              <a:gd name="connsiteY5" fmla="*/ 0 h 789709"/>
              <a:gd name="connsiteX0" fmla="*/ 0 w 2456363"/>
              <a:gd name="connsiteY0" fmla="*/ 0 h 789709"/>
              <a:gd name="connsiteX1" fmla="*/ 27709 w 2456363"/>
              <a:gd name="connsiteY1" fmla="*/ 789709 h 789709"/>
              <a:gd name="connsiteX2" fmla="*/ 2078182 w 2456363"/>
              <a:gd name="connsiteY2" fmla="*/ 762000 h 789709"/>
              <a:gd name="connsiteX3" fmla="*/ 2454027 w 2456363"/>
              <a:gd name="connsiteY3" fmla="*/ 537767 h 789709"/>
              <a:gd name="connsiteX4" fmla="*/ 2431505 w 2456363"/>
              <a:gd name="connsiteY4" fmla="*/ 36377 h 789709"/>
              <a:gd name="connsiteX5" fmla="*/ 0 w 2456363"/>
              <a:gd name="connsiteY5" fmla="*/ 0 h 789709"/>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56363"/>
              <a:gd name="connsiteY0" fmla="*/ 0 h 798175"/>
              <a:gd name="connsiteX1" fmla="*/ 7800 w 2456363"/>
              <a:gd name="connsiteY1" fmla="*/ 798175 h 798175"/>
              <a:gd name="connsiteX2" fmla="*/ 2078182 w 2456363"/>
              <a:gd name="connsiteY2" fmla="*/ 762000 h 798175"/>
              <a:gd name="connsiteX3" fmla="*/ 2454027 w 2456363"/>
              <a:gd name="connsiteY3" fmla="*/ 537767 h 798175"/>
              <a:gd name="connsiteX4" fmla="*/ 2431505 w 2456363"/>
              <a:gd name="connsiteY4" fmla="*/ 36377 h 798175"/>
              <a:gd name="connsiteX5" fmla="*/ 0 w 2456363"/>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72830"/>
              <a:gd name="connsiteY0" fmla="*/ 0 h 798175"/>
              <a:gd name="connsiteX1" fmla="*/ 7800 w 2472830"/>
              <a:gd name="connsiteY1" fmla="*/ 798175 h 798175"/>
              <a:gd name="connsiteX2" fmla="*/ 2078182 w 2472830"/>
              <a:gd name="connsiteY2" fmla="*/ 762000 h 798175"/>
              <a:gd name="connsiteX3" fmla="*/ 2454027 w 2472830"/>
              <a:gd name="connsiteY3" fmla="*/ 537767 h 798175"/>
              <a:gd name="connsiteX4" fmla="*/ 2431505 w 2472830"/>
              <a:gd name="connsiteY4" fmla="*/ 2510 h 798175"/>
              <a:gd name="connsiteX5" fmla="*/ 0 w 247283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 name="connsiteX0" fmla="*/ 0 w 2463360"/>
              <a:gd name="connsiteY0" fmla="*/ 0 h 798175"/>
              <a:gd name="connsiteX1" fmla="*/ 7800 w 2463360"/>
              <a:gd name="connsiteY1" fmla="*/ 798175 h 798175"/>
              <a:gd name="connsiteX2" fmla="*/ 2078182 w 2463360"/>
              <a:gd name="connsiteY2" fmla="*/ 762000 h 798175"/>
              <a:gd name="connsiteX3" fmla="*/ 2454027 w 2463360"/>
              <a:gd name="connsiteY3" fmla="*/ 537767 h 798175"/>
              <a:gd name="connsiteX4" fmla="*/ 2431505 w 2463360"/>
              <a:gd name="connsiteY4" fmla="*/ 2510 h 798175"/>
              <a:gd name="connsiteX5" fmla="*/ 0 w 2463360"/>
              <a:gd name="connsiteY5" fmla="*/ 0 h 798175"/>
              <a:gd name="connsiteX0" fmla="*/ 0 w 2454187"/>
              <a:gd name="connsiteY0" fmla="*/ 0 h 798175"/>
              <a:gd name="connsiteX1" fmla="*/ 7800 w 2454187"/>
              <a:gd name="connsiteY1" fmla="*/ 798175 h 798175"/>
              <a:gd name="connsiteX2" fmla="*/ 2078182 w 2454187"/>
              <a:gd name="connsiteY2" fmla="*/ 762000 h 798175"/>
              <a:gd name="connsiteX3" fmla="*/ 2454027 w 2454187"/>
              <a:gd name="connsiteY3" fmla="*/ 537767 h 798175"/>
              <a:gd name="connsiteX4" fmla="*/ 2431505 w 2454187"/>
              <a:gd name="connsiteY4" fmla="*/ 2510 h 798175"/>
              <a:gd name="connsiteX5" fmla="*/ 0 w 2454187"/>
              <a:gd name="connsiteY5" fmla="*/ 0 h 79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4187" h="798175">
                <a:moveTo>
                  <a:pt x="0" y="0"/>
                </a:moveTo>
                <a:cubicBezTo>
                  <a:pt x="30473" y="261825"/>
                  <a:pt x="33073" y="527883"/>
                  <a:pt x="7800" y="798175"/>
                </a:cubicBezTo>
                <a:cubicBezTo>
                  <a:pt x="697927" y="786117"/>
                  <a:pt x="1670478" y="805401"/>
                  <a:pt x="2078182" y="762000"/>
                </a:cubicBezTo>
                <a:cubicBezTo>
                  <a:pt x="2485887" y="718599"/>
                  <a:pt x="2450885" y="647416"/>
                  <a:pt x="2454027" y="537767"/>
                </a:cubicBezTo>
                <a:cubicBezTo>
                  <a:pt x="2457169" y="428118"/>
                  <a:pt x="2412983" y="189847"/>
                  <a:pt x="2431505" y="2510"/>
                </a:cubicBezTo>
                <a:cubicBezTo>
                  <a:pt x="1605077" y="31306"/>
                  <a:pt x="810502" y="837"/>
                  <a:pt x="0" y="0"/>
                </a:cubicBezTo>
                <a:close/>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31" name="组合 30">
            <a:extLst>
              <a:ext uri="{FF2B5EF4-FFF2-40B4-BE49-F238E27FC236}">
                <a16:creationId xmlns:a16="http://schemas.microsoft.com/office/drawing/2014/main" id="{50027FC4-D368-430B-BB49-CD2A86CB44E4}"/>
              </a:ext>
            </a:extLst>
          </p:cNvPr>
          <p:cNvGrpSpPr/>
          <p:nvPr/>
        </p:nvGrpSpPr>
        <p:grpSpPr>
          <a:xfrm>
            <a:off x="4002821" y="1047597"/>
            <a:ext cx="4186359" cy="163210"/>
            <a:chOff x="3165003" y="4030582"/>
            <a:chExt cx="5853910" cy="276264"/>
          </a:xfrm>
        </p:grpSpPr>
        <p:sp>
          <p:nvSpPr>
            <p:cNvPr id="32" name="任意多边形 29">
              <a:extLst>
                <a:ext uri="{FF2B5EF4-FFF2-40B4-BE49-F238E27FC236}">
                  <a16:creationId xmlns:a16="http://schemas.microsoft.com/office/drawing/2014/main" id="{ED9BDDB0-A0CD-4132-AB95-A819383D8637}"/>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30">
              <a:extLst>
                <a:ext uri="{FF2B5EF4-FFF2-40B4-BE49-F238E27FC236}">
                  <a16:creationId xmlns:a16="http://schemas.microsoft.com/office/drawing/2014/main" id="{26E36D14-47CD-4546-A12B-F0928073F238}"/>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4" name="标题 1">
            <a:extLst>
              <a:ext uri="{FF2B5EF4-FFF2-40B4-BE49-F238E27FC236}">
                <a16:creationId xmlns:a16="http://schemas.microsoft.com/office/drawing/2014/main" id="{50CF4ADA-7804-48E3-8341-954C24E1F64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8" name="内容占位符 35">
            <a:extLst>
              <a:ext uri="{FF2B5EF4-FFF2-40B4-BE49-F238E27FC236}">
                <a16:creationId xmlns:a16="http://schemas.microsoft.com/office/drawing/2014/main" id="{A73671CA-2B3A-49D1-92C7-DBBE4F678C40}"/>
              </a:ext>
            </a:extLst>
          </p:cNvPr>
          <p:cNvSpPr>
            <a:spLocks noGrp="1"/>
          </p:cNvSpPr>
          <p:nvPr>
            <p:ph sz="quarter" idx="18"/>
          </p:nvPr>
        </p:nvSpPr>
        <p:spPr>
          <a:xfrm>
            <a:off x="650219"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9" name="内容占位符 47">
            <a:extLst>
              <a:ext uri="{FF2B5EF4-FFF2-40B4-BE49-F238E27FC236}">
                <a16:creationId xmlns:a16="http://schemas.microsoft.com/office/drawing/2014/main" id="{9B878078-B24D-4ACE-A625-34E6C3A209D5}"/>
              </a:ext>
            </a:extLst>
          </p:cNvPr>
          <p:cNvSpPr>
            <a:spLocks noGrp="1"/>
          </p:cNvSpPr>
          <p:nvPr>
            <p:ph sz="quarter" idx="22"/>
          </p:nvPr>
        </p:nvSpPr>
        <p:spPr>
          <a:xfrm>
            <a:off x="650220"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42" name="内容占位符 35">
            <a:extLst>
              <a:ext uri="{FF2B5EF4-FFF2-40B4-BE49-F238E27FC236}">
                <a16:creationId xmlns:a16="http://schemas.microsoft.com/office/drawing/2014/main" id="{8A3D1CF3-CF65-4B2F-BEA6-DDE44A45BA73}"/>
              </a:ext>
            </a:extLst>
          </p:cNvPr>
          <p:cNvSpPr>
            <a:spLocks noGrp="1"/>
          </p:cNvSpPr>
          <p:nvPr>
            <p:ph sz="quarter" idx="25"/>
          </p:nvPr>
        </p:nvSpPr>
        <p:spPr>
          <a:xfrm>
            <a:off x="8366749" y="445005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47">
            <a:extLst>
              <a:ext uri="{FF2B5EF4-FFF2-40B4-BE49-F238E27FC236}">
                <a16:creationId xmlns:a16="http://schemas.microsoft.com/office/drawing/2014/main" id="{8CBE0C24-A7DB-49CE-96BD-DAB363331168}"/>
              </a:ext>
            </a:extLst>
          </p:cNvPr>
          <p:cNvSpPr>
            <a:spLocks noGrp="1"/>
          </p:cNvSpPr>
          <p:nvPr>
            <p:ph sz="quarter" idx="26"/>
          </p:nvPr>
        </p:nvSpPr>
        <p:spPr>
          <a:xfrm>
            <a:off x="8366749" y="4805982"/>
            <a:ext cx="3115398" cy="804003"/>
          </a:xfrm>
          <a:prstGeom prst="rect">
            <a:avLst/>
          </a:prstGeom>
          <a:noFill/>
        </p:spPr>
        <p:txBody>
          <a:bodyPr wrap="square" rtlCol="0">
            <a:spAutoFit/>
          </a:bodyPr>
          <a:lstStyle>
            <a:lvl1pPr marL="0" indent="0" algn="ctr">
              <a:lnSpc>
                <a:spcPct val="15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5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4" name="任意多边形 181">
            <a:extLst>
              <a:ext uri="{FF2B5EF4-FFF2-40B4-BE49-F238E27FC236}">
                <a16:creationId xmlns:a16="http://schemas.microsoft.com/office/drawing/2014/main" id="{1F185B4E-F115-4842-800B-F34F4E24003D}"/>
              </a:ext>
            </a:extLst>
          </p:cNvPr>
          <p:cNvSpPr/>
          <p:nvPr/>
        </p:nvSpPr>
        <p:spPr>
          <a:xfrm>
            <a:off x="3457322"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任意多边形 181">
            <a:extLst>
              <a:ext uri="{FF2B5EF4-FFF2-40B4-BE49-F238E27FC236}">
                <a16:creationId xmlns:a16="http://schemas.microsoft.com/office/drawing/2014/main" id="{5D38CA91-0246-4C14-8056-310AA317E7F1}"/>
              </a:ext>
            </a:extLst>
          </p:cNvPr>
          <p:cNvSpPr/>
          <p:nvPr/>
        </p:nvSpPr>
        <p:spPr>
          <a:xfrm>
            <a:off x="7272084"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任意多边形 181">
            <a:extLst>
              <a:ext uri="{FF2B5EF4-FFF2-40B4-BE49-F238E27FC236}">
                <a16:creationId xmlns:a16="http://schemas.microsoft.com/office/drawing/2014/main" id="{395EBC9E-3792-4ACD-A0FB-B81BC88A73D9}"/>
              </a:ext>
            </a:extLst>
          </p:cNvPr>
          <p:cNvSpPr/>
          <p:nvPr/>
        </p:nvSpPr>
        <p:spPr>
          <a:xfrm>
            <a:off x="11086847" y="3552847"/>
            <a:ext cx="292420" cy="336257"/>
          </a:xfrm>
          <a:custGeom>
            <a:avLst/>
            <a:gdLst>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59692"/>
              <a:gd name="connsiteY0" fmla="*/ 195014 h 195014"/>
              <a:gd name="connsiteX1" fmla="*/ 117008 w 359692"/>
              <a:gd name="connsiteY1" fmla="*/ 26002 h 195014"/>
              <a:gd name="connsiteX2" fmla="*/ 251351 w 359692"/>
              <a:gd name="connsiteY2" fmla="*/ 26002 h 195014"/>
              <a:gd name="connsiteX3" fmla="*/ 359692 w 359692"/>
              <a:gd name="connsiteY3" fmla="*/ 0 h 195014"/>
              <a:gd name="connsiteX0" fmla="*/ 0 w 380072"/>
              <a:gd name="connsiteY0" fmla="*/ 234017 h 234017"/>
              <a:gd name="connsiteX1" fmla="*/ 117008 w 380072"/>
              <a:gd name="connsiteY1" fmla="*/ 65005 h 234017"/>
              <a:gd name="connsiteX2" fmla="*/ 251351 w 380072"/>
              <a:gd name="connsiteY2" fmla="*/ 65005 h 234017"/>
              <a:gd name="connsiteX3" fmla="*/ 380072 w 380072"/>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39561 w 302625"/>
              <a:gd name="connsiteY1" fmla="*/ 65005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173904 w 302625"/>
              <a:gd name="connsiteY2" fmla="*/ 65005 h 234017"/>
              <a:gd name="connsiteX3" fmla="*/ 302625 w 302625"/>
              <a:gd name="connsiteY3" fmla="*/ 0 h 234017"/>
              <a:gd name="connsiteX0" fmla="*/ 0 w 302625"/>
              <a:gd name="connsiteY0" fmla="*/ 234017 h 234017"/>
              <a:gd name="connsiteX1" fmla="*/ 76246 w 302625"/>
              <a:gd name="connsiteY1" fmla="*/ 43336 h 234017"/>
              <a:gd name="connsiteX2" fmla="*/ 202438 w 302625"/>
              <a:gd name="connsiteY2" fmla="*/ 56338 h 234017"/>
              <a:gd name="connsiteX3" fmla="*/ 302625 w 302625"/>
              <a:gd name="connsiteY3" fmla="*/ 0 h 234017"/>
              <a:gd name="connsiteX0" fmla="*/ 0 w 290397"/>
              <a:gd name="connsiteY0" fmla="*/ 255685 h 255685"/>
              <a:gd name="connsiteX1" fmla="*/ 76246 w 290397"/>
              <a:gd name="connsiteY1" fmla="*/ 65004 h 255685"/>
              <a:gd name="connsiteX2" fmla="*/ 202438 w 290397"/>
              <a:gd name="connsiteY2" fmla="*/ 78006 h 255685"/>
              <a:gd name="connsiteX3" fmla="*/ 290397 w 290397"/>
              <a:gd name="connsiteY3"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 name="connsiteX0" fmla="*/ 0 w 290397"/>
              <a:gd name="connsiteY0" fmla="*/ 255685 h 255685"/>
              <a:gd name="connsiteX1" fmla="*/ 76246 w 290397"/>
              <a:gd name="connsiteY1" fmla="*/ 65004 h 255685"/>
              <a:gd name="connsiteX2" fmla="*/ 290397 w 290397"/>
              <a:gd name="connsiteY2" fmla="*/ 0 h 255685"/>
            </a:gdLst>
            <a:ahLst/>
            <a:cxnLst>
              <a:cxn ang="0">
                <a:pos x="connsiteX0" y="connsiteY0"/>
              </a:cxn>
              <a:cxn ang="0">
                <a:pos x="connsiteX1" y="connsiteY1"/>
              </a:cxn>
              <a:cxn ang="0">
                <a:pos x="connsiteX2" y="connsiteY2"/>
              </a:cxn>
            </a:cxnLst>
            <a:rect l="l" t="t" r="r" b="b"/>
            <a:pathLst>
              <a:path w="290397" h="255685">
                <a:moveTo>
                  <a:pt x="0" y="255685"/>
                </a:moveTo>
                <a:cubicBezTo>
                  <a:pt x="71043" y="215598"/>
                  <a:pt x="77382" y="123508"/>
                  <a:pt x="76246" y="65004"/>
                </a:cubicBezTo>
                <a:cubicBezTo>
                  <a:pt x="177635" y="61392"/>
                  <a:pt x="209096" y="78547"/>
                  <a:pt x="290397" y="0"/>
                </a:cubicBezTo>
              </a:path>
            </a:pathLst>
          </a:custGeom>
          <a:noFill/>
          <a:ln w="25400" cap="rnd">
            <a:solidFill>
              <a:schemeClr val="accent1"/>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图片占位符 45">
            <a:extLst>
              <a:ext uri="{FF2B5EF4-FFF2-40B4-BE49-F238E27FC236}">
                <a16:creationId xmlns:a16="http://schemas.microsoft.com/office/drawing/2014/main" id="{B752F161-51AA-46D2-9287-5B8CD2CA08CB}"/>
              </a:ext>
            </a:extLst>
          </p:cNvPr>
          <p:cNvSpPr>
            <a:spLocks noGrp="1"/>
          </p:cNvSpPr>
          <p:nvPr>
            <p:ph type="pic" sz="quarter" idx="28"/>
          </p:nvPr>
        </p:nvSpPr>
        <p:spPr>
          <a:xfrm>
            <a:off x="4863306" y="2119313"/>
            <a:ext cx="2465387" cy="1638300"/>
          </a:xfrm>
          <a:prstGeom prst="roundRect">
            <a:avLst>
              <a:gd name="adj" fmla="val 2299"/>
            </a:avLst>
          </a:prstGeom>
        </p:spPr>
        <p:txBody>
          <a:bodyPr/>
          <a:lstStyle/>
          <a:p>
            <a:endParaRPr lang="zh-CN" altLang="en-US"/>
          </a:p>
        </p:txBody>
      </p:sp>
      <p:sp>
        <p:nvSpPr>
          <p:cNvPr id="48" name="图片占位符 45">
            <a:extLst>
              <a:ext uri="{FF2B5EF4-FFF2-40B4-BE49-F238E27FC236}">
                <a16:creationId xmlns:a16="http://schemas.microsoft.com/office/drawing/2014/main" id="{FC9C95C6-F1D4-414F-A2CB-29F9AA82582F}"/>
              </a:ext>
            </a:extLst>
          </p:cNvPr>
          <p:cNvSpPr>
            <a:spLocks noGrp="1"/>
          </p:cNvSpPr>
          <p:nvPr>
            <p:ph type="pic" sz="quarter" idx="29"/>
          </p:nvPr>
        </p:nvSpPr>
        <p:spPr>
          <a:xfrm>
            <a:off x="8679654" y="2119313"/>
            <a:ext cx="2465387" cy="1638300"/>
          </a:xfrm>
          <a:prstGeom prst="roundRect">
            <a:avLst>
              <a:gd name="adj" fmla="val 2299"/>
            </a:avLst>
          </a:prstGeom>
        </p:spPr>
        <p:txBody>
          <a:bodyPr/>
          <a:lstStyle/>
          <a:p>
            <a:endParaRPr lang="zh-CN" altLang="en-US"/>
          </a:p>
        </p:txBody>
      </p:sp>
      <p:sp>
        <p:nvSpPr>
          <p:cNvPr id="21" name="灯片编号占位符 3">
            <a:extLst>
              <a:ext uri="{FF2B5EF4-FFF2-40B4-BE49-F238E27FC236}">
                <a16:creationId xmlns:a16="http://schemas.microsoft.com/office/drawing/2014/main" id="{37A8BF8B-5AEB-482F-AE8B-3F1D4B8A938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4187958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段图文排版">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标题 11">
            <a:extLst>
              <a:ext uri="{FF2B5EF4-FFF2-40B4-BE49-F238E27FC236}">
                <a16:creationId xmlns:a16="http://schemas.microsoft.com/office/drawing/2014/main" id="{747829C2-067E-47A1-A37B-4A1C0C5FC91F}"/>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8" name="任意多边形 3">
            <a:extLst>
              <a:ext uri="{FF2B5EF4-FFF2-40B4-BE49-F238E27FC236}">
                <a16:creationId xmlns:a16="http://schemas.microsoft.com/office/drawing/2014/main" id="{0A26001B-63E6-45C8-B07C-EE8F0D024045}"/>
              </a:ext>
            </a:extLst>
          </p:cNvPr>
          <p:cNvSpPr/>
          <p:nvPr userDrawn="1"/>
        </p:nvSpPr>
        <p:spPr>
          <a:xfrm>
            <a:off x="803275"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23E6F713-52FB-4AB8-926B-66F46AE60EE8}"/>
              </a:ext>
            </a:extLst>
          </p:cNvPr>
          <p:cNvSpPr/>
          <p:nvPr userDrawn="1"/>
        </p:nvSpPr>
        <p:spPr>
          <a:xfrm>
            <a:off x="4669734"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8" name="任意多边形 3">
            <a:extLst>
              <a:ext uri="{FF2B5EF4-FFF2-40B4-BE49-F238E27FC236}">
                <a16:creationId xmlns:a16="http://schemas.microsoft.com/office/drawing/2014/main" id="{F74DF686-BA25-441C-9894-8831A0A727F5}"/>
              </a:ext>
            </a:extLst>
          </p:cNvPr>
          <p:cNvSpPr/>
          <p:nvPr userDrawn="1"/>
        </p:nvSpPr>
        <p:spPr>
          <a:xfrm>
            <a:off x="8536194" y="2409371"/>
            <a:ext cx="2892312" cy="40059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3" name="图片占位符 22">
            <a:extLst>
              <a:ext uri="{FF2B5EF4-FFF2-40B4-BE49-F238E27FC236}">
                <a16:creationId xmlns:a16="http://schemas.microsoft.com/office/drawing/2014/main" id="{99E53752-C52F-4520-AACA-01D6A66022E8}"/>
              </a:ext>
            </a:extLst>
          </p:cNvPr>
          <p:cNvSpPr>
            <a:spLocks noGrp="1"/>
          </p:cNvSpPr>
          <p:nvPr>
            <p:ph type="pic" sz="quarter" idx="10"/>
          </p:nvPr>
        </p:nvSpPr>
        <p:spPr>
          <a:xfrm>
            <a:off x="1455681" y="1615365"/>
            <a:ext cx="1587500" cy="1587500"/>
          </a:xfrm>
          <a:prstGeom prst="ellipse">
            <a:avLst/>
          </a:prstGeom>
          <a:ln w="25400">
            <a:solidFill>
              <a:schemeClr val="accent1"/>
            </a:solidFill>
            <a:prstDash val="dash"/>
          </a:ln>
        </p:spPr>
        <p:txBody>
          <a:bodyPr/>
          <a:lstStyle/>
          <a:p>
            <a:endParaRPr lang="zh-CN" altLang="en-US"/>
          </a:p>
        </p:txBody>
      </p:sp>
      <p:sp>
        <p:nvSpPr>
          <p:cNvPr id="24" name="图片占位符 22">
            <a:extLst>
              <a:ext uri="{FF2B5EF4-FFF2-40B4-BE49-F238E27FC236}">
                <a16:creationId xmlns:a16="http://schemas.microsoft.com/office/drawing/2014/main" id="{DF565855-E37E-40BB-9A6A-9D68BC041D61}"/>
              </a:ext>
            </a:extLst>
          </p:cNvPr>
          <p:cNvSpPr>
            <a:spLocks noGrp="1"/>
          </p:cNvSpPr>
          <p:nvPr>
            <p:ph type="pic" sz="quarter" idx="11"/>
          </p:nvPr>
        </p:nvSpPr>
        <p:spPr>
          <a:xfrm>
            <a:off x="5322140" y="1615365"/>
            <a:ext cx="1587500" cy="1587500"/>
          </a:xfrm>
          <a:prstGeom prst="ellipse">
            <a:avLst/>
          </a:prstGeom>
          <a:ln w="25400">
            <a:solidFill>
              <a:schemeClr val="accent1"/>
            </a:solidFill>
            <a:prstDash val="dash"/>
          </a:ln>
        </p:spPr>
        <p:txBody>
          <a:bodyPr/>
          <a:lstStyle/>
          <a:p>
            <a:endParaRPr lang="zh-CN" altLang="en-US"/>
          </a:p>
        </p:txBody>
      </p:sp>
      <p:sp>
        <p:nvSpPr>
          <p:cNvPr id="25" name="图片占位符 22">
            <a:extLst>
              <a:ext uri="{FF2B5EF4-FFF2-40B4-BE49-F238E27FC236}">
                <a16:creationId xmlns:a16="http://schemas.microsoft.com/office/drawing/2014/main" id="{51287239-AA4A-4EF4-8A33-C27E53B087A7}"/>
              </a:ext>
            </a:extLst>
          </p:cNvPr>
          <p:cNvSpPr>
            <a:spLocks noGrp="1"/>
          </p:cNvSpPr>
          <p:nvPr>
            <p:ph type="pic" sz="quarter" idx="12"/>
          </p:nvPr>
        </p:nvSpPr>
        <p:spPr>
          <a:xfrm>
            <a:off x="9190112" y="1615365"/>
            <a:ext cx="1587500" cy="1587500"/>
          </a:xfrm>
          <a:prstGeom prst="ellipse">
            <a:avLst/>
          </a:prstGeom>
          <a:ln w="25400">
            <a:solidFill>
              <a:schemeClr val="accent1"/>
            </a:solidFill>
            <a:prstDash val="dash"/>
          </a:ln>
        </p:spPr>
        <p:txBody>
          <a:bodyPr/>
          <a:lstStyle/>
          <a:p>
            <a:endParaRPr lang="zh-CN" altLang="en-US"/>
          </a:p>
        </p:txBody>
      </p:sp>
      <p:sp>
        <p:nvSpPr>
          <p:cNvPr id="26" name="内容占位符 35">
            <a:extLst>
              <a:ext uri="{FF2B5EF4-FFF2-40B4-BE49-F238E27FC236}">
                <a16:creationId xmlns:a16="http://schemas.microsoft.com/office/drawing/2014/main" id="{1D36ADE6-59CC-435D-9F6A-C311B98255AA}"/>
              </a:ext>
            </a:extLst>
          </p:cNvPr>
          <p:cNvSpPr>
            <a:spLocks noGrp="1"/>
          </p:cNvSpPr>
          <p:nvPr>
            <p:ph sz="quarter" idx="18"/>
          </p:nvPr>
        </p:nvSpPr>
        <p:spPr>
          <a:xfrm>
            <a:off x="866626"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7" name="内容占位符 47">
            <a:extLst>
              <a:ext uri="{FF2B5EF4-FFF2-40B4-BE49-F238E27FC236}">
                <a16:creationId xmlns:a16="http://schemas.microsoft.com/office/drawing/2014/main" id="{F7BE5D1F-4CFB-4C2E-856C-C3110BC9E4C6}"/>
              </a:ext>
            </a:extLst>
          </p:cNvPr>
          <p:cNvSpPr>
            <a:spLocks noGrp="1"/>
          </p:cNvSpPr>
          <p:nvPr>
            <p:ph sz="quarter" idx="22"/>
          </p:nvPr>
        </p:nvSpPr>
        <p:spPr>
          <a:xfrm>
            <a:off x="1081199"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8" name="内容占位符 35">
            <a:extLst>
              <a:ext uri="{FF2B5EF4-FFF2-40B4-BE49-F238E27FC236}">
                <a16:creationId xmlns:a16="http://schemas.microsoft.com/office/drawing/2014/main" id="{ACA914D6-864C-4D0A-9E16-CFF8F3ACAE1D}"/>
              </a:ext>
            </a:extLst>
          </p:cNvPr>
          <p:cNvSpPr>
            <a:spLocks noGrp="1"/>
          </p:cNvSpPr>
          <p:nvPr>
            <p:ph sz="quarter" idx="23"/>
          </p:nvPr>
        </p:nvSpPr>
        <p:spPr>
          <a:xfrm>
            <a:off x="4728529"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9" name="内容占位符 47">
            <a:extLst>
              <a:ext uri="{FF2B5EF4-FFF2-40B4-BE49-F238E27FC236}">
                <a16:creationId xmlns:a16="http://schemas.microsoft.com/office/drawing/2014/main" id="{16735AA4-B3EF-453E-A2A5-05895616DD17}"/>
              </a:ext>
            </a:extLst>
          </p:cNvPr>
          <p:cNvSpPr>
            <a:spLocks noGrp="1"/>
          </p:cNvSpPr>
          <p:nvPr>
            <p:ph sz="quarter" idx="24"/>
          </p:nvPr>
        </p:nvSpPr>
        <p:spPr>
          <a:xfrm>
            <a:off x="4943102"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30" name="内容占位符 35">
            <a:extLst>
              <a:ext uri="{FF2B5EF4-FFF2-40B4-BE49-F238E27FC236}">
                <a16:creationId xmlns:a16="http://schemas.microsoft.com/office/drawing/2014/main" id="{7DA2DA15-E4C8-4621-B7FF-262169F46922}"/>
              </a:ext>
            </a:extLst>
          </p:cNvPr>
          <p:cNvSpPr>
            <a:spLocks noGrp="1"/>
          </p:cNvSpPr>
          <p:nvPr>
            <p:ph sz="quarter" idx="25"/>
          </p:nvPr>
        </p:nvSpPr>
        <p:spPr>
          <a:xfrm>
            <a:off x="8634734" y="3529273"/>
            <a:ext cx="2734941"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1" name="内容占位符 47">
            <a:extLst>
              <a:ext uri="{FF2B5EF4-FFF2-40B4-BE49-F238E27FC236}">
                <a16:creationId xmlns:a16="http://schemas.microsoft.com/office/drawing/2014/main" id="{127690A1-4AF3-4186-B417-B3C15F5D006F}"/>
              </a:ext>
            </a:extLst>
          </p:cNvPr>
          <p:cNvSpPr>
            <a:spLocks noGrp="1"/>
          </p:cNvSpPr>
          <p:nvPr>
            <p:ph sz="quarter" idx="26"/>
          </p:nvPr>
        </p:nvSpPr>
        <p:spPr>
          <a:xfrm>
            <a:off x="8849307" y="3923296"/>
            <a:ext cx="230579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19" name="灯片编号占位符 3">
            <a:extLst>
              <a:ext uri="{FF2B5EF4-FFF2-40B4-BE49-F238E27FC236}">
                <a16:creationId xmlns:a16="http://schemas.microsoft.com/office/drawing/2014/main" id="{77B3BE58-2C7D-4791-B458-F83E8145DE1A}"/>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3418233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三段内容">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990D1-3DA4-432C-8AE5-80FC641139C8}"/>
              </a:ext>
            </a:extLst>
          </p:cNvPr>
          <p:cNvGrpSpPr/>
          <p:nvPr userDrawn="1"/>
        </p:nvGrpSpPr>
        <p:grpSpPr>
          <a:xfrm>
            <a:off x="4002821" y="1047597"/>
            <a:ext cx="4186359" cy="163210"/>
            <a:chOff x="3165003" y="4030582"/>
            <a:chExt cx="5853910" cy="276264"/>
          </a:xfrm>
        </p:grpSpPr>
        <p:sp>
          <p:nvSpPr>
            <p:cNvPr id="6" name="任意多边形 29">
              <a:extLst>
                <a:ext uri="{FF2B5EF4-FFF2-40B4-BE49-F238E27FC236}">
                  <a16:creationId xmlns:a16="http://schemas.microsoft.com/office/drawing/2014/main" id="{18610E5F-AE6B-40F2-9E8B-03863FB626A2}"/>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7" name="任意多边形 30">
              <a:extLst>
                <a:ext uri="{FF2B5EF4-FFF2-40B4-BE49-F238E27FC236}">
                  <a16:creationId xmlns:a16="http://schemas.microsoft.com/office/drawing/2014/main" id="{F220885A-2797-4003-A96D-1892DDA27F06}"/>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0" name="椭圆 31">
            <a:extLst>
              <a:ext uri="{FF2B5EF4-FFF2-40B4-BE49-F238E27FC236}">
                <a16:creationId xmlns:a16="http://schemas.microsoft.com/office/drawing/2014/main" id="{0FFAF3E6-A566-4DFE-9BA6-A4C326572C4B}"/>
              </a:ext>
            </a:extLst>
          </p:cNvPr>
          <p:cNvSpPr/>
          <p:nvPr userDrawn="1"/>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1" name="任意多边形 3">
            <a:extLst>
              <a:ext uri="{FF2B5EF4-FFF2-40B4-BE49-F238E27FC236}">
                <a16:creationId xmlns:a16="http://schemas.microsoft.com/office/drawing/2014/main" id="{D8C913F3-4D3D-4BE9-9328-A4A44951206B}"/>
              </a:ext>
            </a:extLst>
          </p:cNvPr>
          <p:cNvSpPr/>
          <p:nvPr userDrawn="1"/>
        </p:nvSpPr>
        <p:spPr>
          <a:xfrm>
            <a:off x="764459"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2" name="椭圆 31">
            <a:extLst>
              <a:ext uri="{FF2B5EF4-FFF2-40B4-BE49-F238E27FC236}">
                <a16:creationId xmlns:a16="http://schemas.microsoft.com/office/drawing/2014/main" id="{49E54AC4-EA07-42B3-8567-D59ED1B8665D}"/>
              </a:ext>
            </a:extLst>
          </p:cNvPr>
          <p:cNvSpPr/>
          <p:nvPr userDrawn="1"/>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7" name="任意多边形 3">
            <a:extLst>
              <a:ext uri="{FF2B5EF4-FFF2-40B4-BE49-F238E27FC236}">
                <a16:creationId xmlns:a16="http://schemas.microsoft.com/office/drawing/2014/main" id="{00FC8281-A720-4F61-948C-3991B09F070B}"/>
              </a:ext>
            </a:extLst>
          </p:cNvPr>
          <p:cNvSpPr/>
          <p:nvPr userDrawn="1"/>
        </p:nvSpPr>
        <p:spPr>
          <a:xfrm>
            <a:off x="4649844"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6" name="椭圆 31">
            <a:extLst>
              <a:ext uri="{FF2B5EF4-FFF2-40B4-BE49-F238E27FC236}">
                <a16:creationId xmlns:a16="http://schemas.microsoft.com/office/drawing/2014/main" id="{C88DA435-8066-4271-A442-F01A5F329BE3}"/>
              </a:ext>
            </a:extLst>
          </p:cNvPr>
          <p:cNvSpPr/>
          <p:nvPr userDrawn="1"/>
        </p:nvSpPr>
        <p:spPr>
          <a:xfrm>
            <a:off x="5499568"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8" name="椭圆 31">
            <a:extLst>
              <a:ext uri="{FF2B5EF4-FFF2-40B4-BE49-F238E27FC236}">
                <a16:creationId xmlns:a16="http://schemas.microsoft.com/office/drawing/2014/main" id="{972B50AA-92FE-4C80-A2AF-B7F76BF1A5A7}"/>
              </a:ext>
            </a:extLst>
          </p:cNvPr>
          <p:cNvSpPr/>
          <p:nvPr userDrawn="1"/>
        </p:nvSpPr>
        <p:spPr>
          <a:xfrm rot="21159850">
            <a:off x="5488722"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4881CB40-083A-45A3-9A13-F597847F37A9}"/>
              </a:ext>
            </a:extLst>
          </p:cNvPr>
          <p:cNvSpPr/>
          <p:nvPr userDrawn="1"/>
        </p:nvSpPr>
        <p:spPr>
          <a:xfrm>
            <a:off x="9436581"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3" name="任意多边形 3">
            <a:extLst>
              <a:ext uri="{FF2B5EF4-FFF2-40B4-BE49-F238E27FC236}">
                <a16:creationId xmlns:a16="http://schemas.microsoft.com/office/drawing/2014/main" id="{3FC560A9-A4E8-4406-B089-281E15903E08}"/>
              </a:ext>
            </a:extLst>
          </p:cNvPr>
          <p:cNvSpPr/>
          <p:nvPr userDrawn="1"/>
        </p:nvSpPr>
        <p:spPr>
          <a:xfrm>
            <a:off x="8550528" y="1949946"/>
            <a:ext cx="2892312" cy="406106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椭圆 31">
            <a:extLst>
              <a:ext uri="{FF2B5EF4-FFF2-40B4-BE49-F238E27FC236}">
                <a16:creationId xmlns:a16="http://schemas.microsoft.com/office/drawing/2014/main" id="{840D36F3-28FC-4B00-A7D3-BBF990F0002D}"/>
              </a:ext>
            </a:extLst>
          </p:cNvPr>
          <p:cNvSpPr/>
          <p:nvPr userDrawn="1"/>
        </p:nvSpPr>
        <p:spPr>
          <a:xfrm rot="21159850">
            <a:off x="942573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0" name="内容占位符 35">
            <a:extLst>
              <a:ext uri="{FF2B5EF4-FFF2-40B4-BE49-F238E27FC236}">
                <a16:creationId xmlns:a16="http://schemas.microsoft.com/office/drawing/2014/main" id="{71380304-4F48-4244-97EF-12741C85881F}"/>
              </a:ext>
            </a:extLst>
          </p:cNvPr>
          <p:cNvSpPr>
            <a:spLocks noGrp="1"/>
          </p:cNvSpPr>
          <p:nvPr userDrawn="1">
            <p:ph sz="quarter" idx="18"/>
          </p:nvPr>
        </p:nvSpPr>
        <p:spPr>
          <a:xfrm>
            <a:off x="65236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1" name="内容占位符 47">
            <a:extLst>
              <a:ext uri="{FF2B5EF4-FFF2-40B4-BE49-F238E27FC236}">
                <a16:creationId xmlns:a16="http://schemas.microsoft.com/office/drawing/2014/main" id="{5B67634F-0DC5-4DDB-A8C8-6DB086A97137}"/>
              </a:ext>
            </a:extLst>
          </p:cNvPr>
          <p:cNvSpPr>
            <a:spLocks noGrp="1"/>
          </p:cNvSpPr>
          <p:nvPr userDrawn="1">
            <p:ph sz="quarter" idx="22"/>
          </p:nvPr>
        </p:nvSpPr>
        <p:spPr>
          <a:xfrm>
            <a:off x="92631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2" name="内容占位符 35">
            <a:extLst>
              <a:ext uri="{FF2B5EF4-FFF2-40B4-BE49-F238E27FC236}">
                <a16:creationId xmlns:a16="http://schemas.microsoft.com/office/drawing/2014/main" id="{1FB21406-F6FD-4D2E-BB76-5EC1ECD0E5B4}"/>
              </a:ext>
            </a:extLst>
          </p:cNvPr>
          <p:cNvSpPr>
            <a:spLocks noGrp="1"/>
          </p:cNvSpPr>
          <p:nvPr userDrawn="1">
            <p:ph sz="quarter" idx="23"/>
          </p:nvPr>
        </p:nvSpPr>
        <p:spPr>
          <a:xfrm>
            <a:off x="453830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3" name="内容占位符 47">
            <a:extLst>
              <a:ext uri="{FF2B5EF4-FFF2-40B4-BE49-F238E27FC236}">
                <a16:creationId xmlns:a16="http://schemas.microsoft.com/office/drawing/2014/main" id="{2DF66BA3-DC00-4336-8298-CFC7C4B9E487}"/>
              </a:ext>
            </a:extLst>
          </p:cNvPr>
          <p:cNvSpPr>
            <a:spLocks noGrp="1"/>
          </p:cNvSpPr>
          <p:nvPr userDrawn="1">
            <p:ph sz="quarter" idx="24"/>
          </p:nvPr>
        </p:nvSpPr>
        <p:spPr>
          <a:xfrm>
            <a:off x="481225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内容占位符 35">
            <a:extLst>
              <a:ext uri="{FF2B5EF4-FFF2-40B4-BE49-F238E27FC236}">
                <a16:creationId xmlns:a16="http://schemas.microsoft.com/office/drawing/2014/main" id="{24224DB8-F33A-4D44-93AD-BF14A51FDBC2}"/>
              </a:ext>
            </a:extLst>
          </p:cNvPr>
          <p:cNvSpPr>
            <a:spLocks noGrp="1"/>
          </p:cNvSpPr>
          <p:nvPr>
            <p:ph sz="quarter" idx="25"/>
          </p:nvPr>
        </p:nvSpPr>
        <p:spPr>
          <a:xfrm>
            <a:off x="8436941" y="378167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6" name="内容占位符 47">
            <a:extLst>
              <a:ext uri="{FF2B5EF4-FFF2-40B4-BE49-F238E27FC236}">
                <a16:creationId xmlns:a16="http://schemas.microsoft.com/office/drawing/2014/main" id="{5C86EB65-1938-4590-A876-2729C8AD97EC}"/>
              </a:ext>
            </a:extLst>
          </p:cNvPr>
          <p:cNvSpPr>
            <a:spLocks noGrp="1"/>
          </p:cNvSpPr>
          <p:nvPr>
            <p:ph sz="quarter" idx="26"/>
          </p:nvPr>
        </p:nvSpPr>
        <p:spPr>
          <a:xfrm>
            <a:off x="8710892" y="4137594"/>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5" name="标题 1">
            <a:extLst>
              <a:ext uri="{FF2B5EF4-FFF2-40B4-BE49-F238E27FC236}">
                <a16:creationId xmlns:a16="http://schemas.microsoft.com/office/drawing/2014/main" id="{FB9E0227-8F96-4161-BD14-1BF6F166FD2F}"/>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1" name="灯片编号占位符 3">
            <a:extLst>
              <a:ext uri="{FF2B5EF4-FFF2-40B4-BE49-F238E27FC236}">
                <a16:creationId xmlns:a16="http://schemas.microsoft.com/office/drawing/2014/main" id="{391400AE-54A5-44DD-96C5-1FBBCBC68197}"/>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63570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三段文本">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195DFF8-2073-4A10-AA08-55788759DF3D}"/>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A70CD9C2-88E2-47F2-84EF-D7916A11DD7D}"/>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95FB88D2-8020-4D75-9A01-090AB48289E8}"/>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2BE7F46E-402C-4442-8B9A-7BE428B0F0B3}"/>
              </a:ext>
            </a:extLst>
          </p:cNvPr>
          <p:cNvGrpSpPr/>
          <p:nvPr userDrawn="1"/>
        </p:nvGrpSpPr>
        <p:grpSpPr>
          <a:xfrm>
            <a:off x="1364455" y="1975169"/>
            <a:ext cx="2035042" cy="1996756"/>
            <a:chOff x="5576469" y="2878337"/>
            <a:chExt cx="1015467" cy="996363"/>
          </a:xfrm>
        </p:grpSpPr>
        <p:sp>
          <p:nvSpPr>
            <p:cNvPr id="9" name="椭圆 31">
              <a:extLst>
                <a:ext uri="{FF2B5EF4-FFF2-40B4-BE49-F238E27FC236}">
                  <a16:creationId xmlns:a16="http://schemas.microsoft.com/office/drawing/2014/main" id="{AF4FFD24-2366-40E8-AB46-519C4C6E9CE2}"/>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0" name="椭圆 31">
              <a:extLst>
                <a:ext uri="{FF2B5EF4-FFF2-40B4-BE49-F238E27FC236}">
                  <a16:creationId xmlns:a16="http://schemas.microsoft.com/office/drawing/2014/main" id="{7583B1D4-C4C5-4CD8-B3C0-275A44758890}"/>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1" name="组合 10">
            <a:extLst>
              <a:ext uri="{FF2B5EF4-FFF2-40B4-BE49-F238E27FC236}">
                <a16:creationId xmlns:a16="http://schemas.microsoft.com/office/drawing/2014/main" id="{E58ABCF9-4424-4507-82E7-C06E404C572E}"/>
              </a:ext>
            </a:extLst>
          </p:cNvPr>
          <p:cNvGrpSpPr/>
          <p:nvPr userDrawn="1"/>
        </p:nvGrpSpPr>
        <p:grpSpPr>
          <a:xfrm>
            <a:off x="5124414" y="1975169"/>
            <a:ext cx="2035042" cy="1996756"/>
            <a:chOff x="5576469" y="2878337"/>
            <a:chExt cx="1015467" cy="996363"/>
          </a:xfrm>
        </p:grpSpPr>
        <p:sp>
          <p:nvSpPr>
            <p:cNvPr id="12" name="椭圆 31">
              <a:extLst>
                <a:ext uri="{FF2B5EF4-FFF2-40B4-BE49-F238E27FC236}">
                  <a16:creationId xmlns:a16="http://schemas.microsoft.com/office/drawing/2014/main" id="{081E798D-29BB-4BBD-A639-30DBB5FC5262}"/>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3" name="椭圆 31">
              <a:extLst>
                <a:ext uri="{FF2B5EF4-FFF2-40B4-BE49-F238E27FC236}">
                  <a16:creationId xmlns:a16="http://schemas.microsoft.com/office/drawing/2014/main" id="{86152A37-CED7-45E8-BB9D-29F32FF6C9EF}"/>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4" name="组合 13">
            <a:extLst>
              <a:ext uri="{FF2B5EF4-FFF2-40B4-BE49-F238E27FC236}">
                <a16:creationId xmlns:a16="http://schemas.microsoft.com/office/drawing/2014/main" id="{23A87C12-28C9-4341-8CC8-F56C38A20DDC}"/>
              </a:ext>
            </a:extLst>
          </p:cNvPr>
          <p:cNvGrpSpPr/>
          <p:nvPr userDrawn="1"/>
        </p:nvGrpSpPr>
        <p:grpSpPr>
          <a:xfrm>
            <a:off x="8884372" y="1975169"/>
            <a:ext cx="2035042" cy="1996756"/>
            <a:chOff x="5576469" y="2878337"/>
            <a:chExt cx="1015467" cy="996363"/>
          </a:xfrm>
        </p:grpSpPr>
        <p:sp>
          <p:nvSpPr>
            <p:cNvPr id="15" name="椭圆 31">
              <a:extLst>
                <a:ext uri="{FF2B5EF4-FFF2-40B4-BE49-F238E27FC236}">
                  <a16:creationId xmlns:a16="http://schemas.microsoft.com/office/drawing/2014/main" id="{233FEB67-3D3A-4D3C-984B-AC2B2CB89B60}"/>
                </a:ext>
              </a:extLst>
            </p:cNvPr>
            <p:cNvSpPr/>
            <p:nvPr/>
          </p:nvSpPr>
          <p:spPr>
            <a:xfrm>
              <a:off x="5585537" y="2878337"/>
              <a:ext cx="1006399" cy="99636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6" name="椭圆 31">
              <a:extLst>
                <a:ext uri="{FF2B5EF4-FFF2-40B4-BE49-F238E27FC236}">
                  <a16:creationId xmlns:a16="http://schemas.microsoft.com/office/drawing/2014/main" id="{0ED95399-B253-4EE4-B7D9-002631E26358}"/>
                </a:ext>
              </a:extLst>
            </p:cNvPr>
            <p:cNvSpPr/>
            <p:nvPr/>
          </p:nvSpPr>
          <p:spPr>
            <a:xfrm rot="21159850">
              <a:off x="5576469" y="2925864"/>
              <a:ext cx="954719" cy="9451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29" name="任意多边形 36">
            <a:extLst>
              <a:ext uri="{FF2B5EF4-FFF2-40B4-BE49-F238E27FC236}">
                <a16:creationId xmlns:a16="http://schemas.microsoft.com/office/drawing/2014/main" id="{E7863AB2-851B-4F89-A8BF-577CEE4BD4D7}"/>
              </a:ext>
            </a:extLst>
          </p:cNvPr>
          <p:cNvSpPr/>
          <p:nvPr userDrawn="1"/>
        </p:nvSpPr>
        <p:spPr>
          <a:xfrm rot="16200000" flipH="1">
            <a:off x="2267041" y="3949042"/>
            <a:ext cx="3863975" cy="61644"/>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0" name="任意多边形 36">
            <a:extLst>
              <a:ext uri="{FF2B5EF4-FFF2-40B4-BE49-F238E27FC236}">
                <a16:creationId xmlns:a16="http://schemas.microsoft.com/office/drawing/2014/main" id="{A706B2C2-1BF7-4449-A2D7-0E5A3E5CEE38}"/>
              </a:ext>
            </a:extLst>
          </p:cNvPr>
          <p:cNvSpPr/>
          <p:nvPr userDrawn="1"/>
        </p:nvSpPr>
        <p:spPr>
          <a:xfrm rot="16200000" flipH="1">
            <a:off x="6118187" y="3949043"/>
            <a:ext cx="3863975" cy="61644"/>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内容占位符 35">
            <a:extLst>
              <a:ext uri="{FF2B5EF4-FFF2-40B4-BE49-F238E27FC236}">
                <a16:creationId xmlns:a16="http://schemas.microsoft.com/office/drawing/2014/main" id="{54DC17B0-0AE4-438C-AAFD-BDD20EFE5188}"/>
              </a:ext>
            </a:extLst>
          </p:cNvPr>
          <p:cNvSpPr>
            <a:spLocks noGrp="1"/>
          </p:cNvSpPr>
          <p:nvPr>
            <p:ph sz="quarter" idx="18"/>
          </p:nvPr>
        </p:nvSpPr>
        <p:spPr>
          <a:xfrm>
            <a:off x="763489"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3" name="内容占位符 47">
            <a:extLst>
              <a:ext uri="{FF2B5EF4-FFF2-40B4-BE49-F238E27FC236}">
                <a16:creationId xmlns:a16="http://schemas.microsoft.com/office/drawing/2014/main" id="{76BE910C-35A2-4F41-9930-E600CF79DEBB}"/>
              </a:ext>
            </a:extLst>
          </p:cNvPr>
          <p:cNvSpPr>
            <a:spLocks noGrp="1"/>
          </p:cNvSpPr>
          <p:nvPr>
            <p:ph sz="quarter" idx="22"/>
          </p:nvPr>
        </p:nvSpPr>
        <p:spPr>
          <a:xfrm>
            <a:off x="1037440"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4" name="内容占位符 35">
            <a:extLst>
              <a:ext uri="{FF2B5EF4-FFF2-40B4-BE49-F238E27FC236}">
                <a16:creationId xmlns:a16="http://schemas.microsoft.com/office/drawing/2014/main" id="{DF8CD33B-2937-4ECB-91F9-65B6E390C1E8}"/>
              </a:ext>
            </a:extLst>
          </p:cNvPr>
          <p:cNvSpPr>
            <a:spLocks noGrp="1"/>
          </p:cNvSpPr>
          <p:nvPr>
            <p:ph sz="quarter" idx="23"/>
          </p:nvPr>
        </p:nvSpPr>
        <p:spPr>
          <a:xfrm>
            <a:off x="4566902"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5" name="内容占位符 47">
            <a:extLst>
              <a:ext uri="{FF2B5EF4-FFF2-40B4-BE49-F238E27FC236}">
                <a16:creationId xmlns:a16="http://schemas.microsoft.com/office/drawing/2014/main" id="{49634DA2-B35B-43B5-800F-C4A50A2C2024}"/>
              </a:ext>
            </a:extLst>
          </p:cNvPr>
          <p:cNvSpPr>
            <a:spLocks noGrp="1"/>
          </p:cNvSpPr>
          <p:nvPr>
            <p:ph sz="quarter" idx="24"/>
          </p:nvPr>
        </p:nvSpPr>
        <p:spPr>
          <a:xfrm>
            <a:off x="4840853"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6" name="内容占位符 35">
            <a:extLst>
              <a:ext uri="{FF2B5EF4-FFF2-40B4-BE49-F238E27FC236}">
                <a16:creationId xmlns:a16="http://schemas.microsoft.com/office/drawing/2014/main" id="{FC8ED110-EB89-4375-9C6A-454CDBD34ADC}"/>
              </a:ext>
            </a:extLst>
          </p:cNvPr>
          <p:cNvSpPr>
            <a:spLocks noGrp="1"/>
          </p:cNvSpPr>
          <p:nvPr>
            <p:ph sz="quarter" idx="25"/>
          </p:nvPr>
        </p:nvSpPr>
        <p:spPr>
          <a:xfrm>
            <a:off x="8321484" y="42344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7" name="内容占位符 47">
            <a:extLst>
              <a:ext uri="{FF2B5EF4-FFF2-40B4-BE49-F238E27FC236}">
                <a16:creationId xmlns:a16="http://schemas.microsoft.com/office/drawing/2014/main" id="{5A5AA471-53B7-4B19-A51A-00A6101212B3}"/>
              </a:ext>
            </a:extLst>
          </p:cNvPr>
          <p:cNvSpPr>
            <a:spLocks noGrp="1"/>
          </p:cNvSpPr>
          <p:nvPr>
            <p:ph sz="quarter" idx="26"/>
          </p:nvPr>
        </p:nvSpPr>
        <p:spPr>
          <a:xfrm>
            <a:off x="8595435" y="45903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4" name="标题 1">
            <a:extLst>
              <a:ext uri="{FF2B5EF4-FFF2-40B4-BE49-F238E27FC236}">
                <a16:creationId xmlns:a16="http://schemas.microsoft.com/office/drawing/2014/main" id="{017826E8-1412-4B1F-B401-74AA5E498592}"/>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灯片编号占位符 3">
            <a:extLst>
              <a:ext uri="{FF2B5EF4-FFF2-40B4-BE49-F238E27FC236}">
                <a16:creationId xmlns:a16="http://schemas.microsoft.com/office/drawing/2014/main" id="{81A798DC-A90B-478E-9964-895B4EDF81A0}"/>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5778001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3段内容（循环）">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05F28D1-B9F1-4414-BBE0-46F36C1C57D2}"/>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CA98FF53-35EF-49BD-8AC0-6B396CAA29BD}"/>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1577C8B7-3F66-41EB-9545-5CD26DED263F}"/>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B7AB1F39-51C9-42EA-BE65-BE7995FD18F7}"/>
              </a:ext>
            </a:extLst>
          </p:cNvPr>
          <p:cNvGrpSpPr/>
          <p:nvPr userDrawn="1"/>
        </p:nvGrpSpPr>
        <p:grpSpPr>
          <a:xfrm>
            <a:off x="4203928" y="2878337"/>
            <a:ext cx="3885744" cy="2932066"/>
            <a:chOff x="3810632" y="2237294"/>
            <a:chExt cx="4647568" cy="3506916"/>
          </a:xfrm>
        </p:grpSpPr>
        <p:grpSp>
          <p:nvGrpSpPr>
            <p:cNvPr id="19" name="组合 18">
              <a:extLst>
                <a:ext uri="{FF2B5EF4-FFF2-40B4-BE49-F238E27FC236}">
                  <a16:creationId xmlns:a16="http://schemas.microsoft.com/office/drawing/2014/main" id="{57736808-1288-42B5-A905-BFDEAEE524FA}"/>
                </a:ext>
              </a:extLst>
            </p:cNvPr>
            <p:cNvGrpSpPr/>
            <p:nvPr/>
          </p:nvGrpSpPr>
          <p:grpSpPr>
            <a:xfrm>
              <a:off x="5488722" y="2237294"/>
              <a:ext cx="1214556" cy="1191706"/>
              <a:chOff x="1639666" y="2355078"/>
              <a:chExt cx="1214556" cy="1191706"/>
            </a:xfrm>
          </p:grpSpPr>
          <p:sp>
            <p:nvSpPr>
              <p:cNvPr id="21" name="椭圆 31">
                <a:extLst>
                  <a:ext uri="{FF2B5EF4-FFF2-40B4-BE49-F238E27FC236}">
                    <a16:creationId xmlns:a16="http://schemas.microsoft.com/office/drawing/2014/main" id="{54DE3C0E-54E9-4087-9F23-59BB5D28E7A8}"/>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4716ABA9-0CEC-4DD2-A146-F899614305B1}"/>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0" name="组合 9">
              <a:extLst>
                <a:ext uri="{FF2B5EF4-FFF2-40B4-BE49-F238E27FC236}">
                  <a16:creationId xmlns:a16="http://schemas.microsoft.com/office/drawing/2014/main" id="{961EE057-5E46-486C-AE9D-42A05F50C5E8}"/>
                </a:ext>
              </a:extLst>
            </p:cNvPr>
            <p:cNvGrpSpPr/>
            <p:nvPr/>
          </p:nvGrpSpPr>
          <p:grpSpPr>
            <a:xfrm>
              <a:off x="3810632" y="4552504"/>
              <a:ext cx="1214556" cy="1191706"/>
              <a:chOff x="1639666" y="2355078"/>
              <a:chExt cx="1214556" cy="1191706"/>
            </a:xfrm>
          </p:grpSpPr>
          <p:sp>
            <p:nvSpPr>
              <p:cNvPr id="17" name="椭圆 31">
                <a:extLst>
                  <a:ext uri="{FF2B5EF4-FFF2-40B4-BE49-F238E27FC236}">
                    <a16:creationId xmlns:a16="http://schemas.microsoft.com/office/drawing/2014/main" id="{18141065-FD10-4E7B-B03F-C9A6353075F2}"/>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8" name="椭圆 31">
                <a:extLst>
                  <a:ext uri="{FF2B5EF4-FFF2-40B4-BE49-F238E27FC236}">
                    <a16:creationId xmlns:a16="http://schemas.microsoft.com/office/drawing/2014/main" id="{7BD61807-BA7F-4825-8A70-160B96150D55}"/>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11" name="组合 10">
              <a:extLst>
                <a:ext uri="{FF2B5EF4-FFF2-40B4-BE49-F238E27FC236}">
                  <a16:creationId xmlns:a16="http://schemas.microsoft.com/office/drawing/2014/main" id="{A7162BBB-CE66-445B-ABC1-DF0D6DFD2962}"/>
                </a:ext>
              </a:extLst>
            </p:cNvPr>
            <p:cNvGrpSpPr/>
            <p:nvPr/>
          </p:nvGrpSpPr>
          <p:grpSpPr>
            <a:xfrm>
              <a:off x="7243644" y="4552504"/>
              <a:ext cx="1214556" cy="1191706"/>
              <a:chOff x="1639666" y="2355078"/>
              <a:chExt cx="1214556" cy="1191706"/>
            </a:xfrm>
          </p:grpSpPr>
          <p:sp>
            <p:nvSpPr>
              <p:cNvPr id="15" name="椭圆 31">
                <a:extLst>
                  <a:ext uri="{FF2B5EF4-FFF2-40B4-BE49-F238E27FC236}">
                    <a16:creationId xmlns:a16="http://schemas.microsoft.com/office/drawing/2014/main" id="{D13093CB-EDA0-47F3-BF05-4A65AA558BB7}"/>
                  </a:ext>
                </a:extLst>
              </p:cNvPr>
              <p:cNvSpPr/>
              <p:nvPr/>
            </p:nvSpPr>
            <p:spPr>
              <a:xfrm>
                <a:off x="1650512" y="2355078"/>
                <a:ext cx="1203710" cy="119170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6" name="椭圆 31">
                <a:extLst>
                  <a:ext uri="{FF2B5EF4-FFF2-40B4-BE49-F238E27FC236}">
                    <a16:creationId xmlns:a16="http://schemas.microsoft.com/office/drawing/2014/main" id="{3E1FD094-A369-40FA-8E4E-65176B1EA69E}"/>
                  </a:ext>
                </a:extLst>
              </p:cNvPr>
              <p:cNvSpPr/>
              <p:nvPr/>
            </p:nvSpPr>
            <p:spPr>
              <a:xfrm rot="156203">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12" name="任意多边形 36">
              <a:extLst>
                <a:ext uri="{FF2B5EF4-FFF2-40B4-BE49-F238E27FC236}">
                  <a16:creationId xmlns:a16="http://schemas.microsoft.com/office/drawing/2014/main" id="{91AD1E94-77A0-41D3-95F5-601A33BB3869}"/>
                </a:ext>
              </a:extLst>
            </p:cNvPr>
            <p:cNvSpPr/>
            <p:nvPr/>
          </p:nvSpPr>
          <p:spPr>
            <a:xfrm rot="18516890" flipH="1">
              <a:off x="4133251" y="3850628"/>
              <a:ext cx="1825203"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3" name="任意多边形 36">
              <a:extLst>
                <a:ext uri="{FF2B5EF4-FFF2-40B4-BE49-F238E27FC236}">
                  <a16:creationId xmlns:a16="http://schemas.microsoft.com/office/drawing/2014/main" id="{5A039E6F-99CF-4436-95E1-81B781DA9601}"/>
                </a:ext>
              </a:extLst>
            </p:cNvPr>
            <p:cNvSpPr/>
            <p:nvPr/>
          </p:nvSpPr>
          <p:spPr>
            <a:xfrm rot="3083110">
              <a:off x="6216785" y="3836771"/>
              <a:ext cx="1865539"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4" name="任意多边形 36">
              <a:extLst>
                <a:ext uri="{FF2B5EF4-FFF2-40B4-BE49-F238E27FC236}">
                  <a16:creationId xmlns:a16="http://schemas.microsoft.com/office/drawing/2014/main" id="{E80193D4-2655-4DE2-979E-C01AC75D1C6D}"/>
                </a:ext>
              </a:extLst>
            </p:cNvPr>
            <p:cNvSpPr/>
            <p:nvPr/>
          </p:nvSpPr>
          <p:spPr>
            <a:xfrm flipH="1">
              <a:off x="4942184" y="5216102"/>
              <a:ext cx="2312306" cy="82718"/>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5" name="内容占位符 34">
            <a:extLst>
              <a:ext uri="{FF2B5EF4-FFF2-40B4-BE49-F238E27FC236}">
                <a16:creationId xmlns:a16="http://schemas.microsoft.com/office/drawing/2014/main" id="{BAAD5FBA-9D6F-487A-8F7E-7DA7606F2B9E}"/>
              </a:ext>
            </a:extLst>
          </p:cNvPr>
          <p:cNvSpPr>
            <a:spLocks noGrp="1"/>
          </p:cNvSpPr>
          <p:nvPr>
            <p:ph sz="quarter" idx="32"/>
          </p:nvPr>
        </p:nvSpPr>
        <p:spPr>
          <a:xfrm>
            <a:off x="938751" y="4840372"/>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9BDE2E06-8303-4AD5-8A34-6F71B805CFA3}"/>
              </a:ext>
            </a:extLst>
          </p:cNvPr>
          <p:cNvSpPr>
            <a:spLocks noGrp="1"/>
          </p:cNvSpPr>
          <p:nvPr>
            <p:ph sz="quarter" idx="33"/>
          </p:nvPr>
        </p:nvSpPr>
        <p:spPr>
          <a:xfrm>
            <a:off x="609601" y="5178882"/>
            <a:ext cx="3465446"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7" name="内容占位符 34">
            <a:extLst>
              <a:ext uri="{FF2B5EF4-FFF2-40B4-BE49-F238E27FC236}">
                <a16:creationId xmlns:a16="http://schemas.microsoft.com/office/drawing/2014/main" id="{F76845BB-602F-4737-8BCB-CA508234D09A}"/>
              </a:ext>
            </a:extLst>
          </p:cNvPr>
          <p:cNvSpPr>
            <a:spLocks noGrp="1"/>
          </p:cNvSpPr>
          <p:nvPr>
            <p:ph sz="quarter" idx="30"/>
          </p:nvPr>
        </p:nvSpPr>
        <p:spPr>
          <a:xfrm>
            <a:off x="8131041" y="4840372"/>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8" name="内容占位符 47">
            <a:extLst>
              <a:ext uri="{FF2B5EF4-FFF2-40B4-BE49-F238E27FC236}">
                <a16:creationId xmlns:a16="http://schemas.microsoft.com/office/drawing/2014/main" id="{8E7CB4AC-C602-4618-8534-001A1A9262F4}"/>
              </a:ext>
            </a:extLst>
          </p:cNvPr>
          <p:cNvSpPr>
            <a:spLocks noGrp="1"/>
          </p:cNvSpPr>
          <p:nvPr>
            <p:ph sz="quarter" idx="31"/>
          </p:nvPr>
        </p:nvSpPr>
        <p:spPr>
          <a:xfrm>
            <a:off x="8155155" y="5206346"/>
            <a:ext cx="3427244"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9" name="内容占位符 35">
            <a:extLst>
              <a:ext uri="{FF2B5EF4-FFF2-40B4-BE49-F238E27FC236}">
                <a16:creationId xmlns:a16="http://schemas.microsoft.com/office/drawing/2014/main" id="{955BA6F3-73DD-4686-95E4-EA8F7847A9CE}"/>
              </a:ext>
            </a:extLst>
          </p:cNvPr>
          <p:cNvSpPr>
            <a:spLocks noGrp="1"/>
          </p:cNvSpPr>
          <p:nvPr>
            <p:ph sz="quarter" idx="18"/>
          </p:nvPr>
        </p:nvSpPr>
        <p:spPr>
          <a:xfrm>
            <a:off x="4538301" y="1632252"/>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0" name="内容占位符 47">
            <a:extLst>
              <a:ext uri="{FF2B5EF4-FFF2-40B4-BE49-F238E27FC236}">
                <a16:creationId xmlns:a16="http://schemas.microsoft.com/office/drawing/2014/main" id="{11A8B33D-535D-432E-82EC-A27C5F7272C2}"/>
              </a:ext>
            </a:extLst>
          </p:cNvPr>
          <p:cNvSpPr>
            <a:spLocks noGrp="1"/>
          </p:cNvSpPr>
          <p:nvPr>
            <p:ph sz="quarter" idx="22"/>
          </p:nvPr>
        </p:nvSpPr>
        <p:spPr>
          <a:xfrm>
            <a:off x="4837652" y="1988175"/>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26" name="标题 1">
            <a:extLst>
              <a:ext uri="{FF2B5EF4-FFF2-40B4-BE49-F238E27FC236}">
                <a16:creationId xmlns:a16="http://schemas.microsoft.com/office/drawing/2014/main" id="{2780966B-6505-4402-B023-9A19FEF61DC1}"/>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5" name="灯片编号占位符 3">
            <a:extLst>
              <a:ext uri="{FF2B5EF4-FFF2-40B4-BE49-F238E27FC236}">
                <a16:creationId xmlns:a16="http://schemas.microsoft.com/office/drawing/2014/main" id="{328E49A6-B0B1-4CA8-AA00-67A4F743EBA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05572990"/>
      </p:ext>
    </p:extLst>
  </p:cSld>
  <p:clrMapOvr>
    <a:masterClrMapping/>
  </p:clrMapOvr>
  <p:extLst mod="1">
    <p:ext uri="{DCECCB84-F9BA-43D5-87BE-67443E8EF086}">
      <p15:sldGuideLst xmlns:p15="http://schemas.microsoft.com/office/powerpoint/2012/main">
        <p15:guide id="1" orient="horz" pos="3045">
          <p15:clr>
            <a:srgbClr val="FBAE40"/>
          </p15:clr>
        </p15:guide>
        <p15:guide id="2" pos="370">
          <p15:clr>
            <a:srgbClr val="FBAE40"/>
          </p15:clr>
        </p15:guide>
        <p15:guide id="3" pos="731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三段文本+地图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6CE8AD6-8551-45D7-A5F2-2D89AA68A263}"/>
              </a:ext>
            </a:extLst>
          </p:cNvPr>
          <p:cNvGrpSpPr/>
          <p:nvPr userDrawn="1"/>
        </p:nvGrpSpPr>
        <p:grpSpPr>
          <a:xfrm>
            <a:off x="4002821" y="1047597"/>
            <a:ext cx="4186359" cy="163210"/>
            <a:chOff x="3165003" y="4030582"/>
            <a:chExt cx="5853910" cy="276264"/>
          </a:xfrm>
        </p:grpSpPr>
        <p:sp>
          <p:nvSpPr>
            <p:cNvPr id="8" name="任意多边形 29">
              <a:extLst>
                <a:ext uri="{FF2B5EF4-FFF2-40B4-BE49-F238E27FC236}">
                  <a16:creationId xmlns:a16="http://schemas.microsoft.com/office/drawing/2014/main" id="{31E0BED5-7BD5-4F9C-9DB5-BC783157ECA3}"/>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30">
              <a:extLst>
                <a:ext uri="{FF2B5EF4-FFF2-40B4-BE49-F238E27FC236}">
                  <a16:creationId xmlns:a16="http://schemas.microsoft.com/office/drawing/2014/main" id="{25308E45-6318-458E-9092-D463750C8E69}"/>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6" name="内容占位符 47">
            <a:extLst>
              <a:ext uri="{FF2B5EF4-FFF2-40B4-BE49-F238E27FC236}">
                <a16:creationId xmlns:a16="http://schemas.microsoft.com/office/drawing/2014/main" id="{C4156F5E-BFEF-4901-BC75-2B74C2EB5AD2}"/>
              </a:ext>
            </a:extLst>
          </p:cNvPr>
          <p:cNvSpPr>
            <a:spLocks noGrp="1"/>
          </p:cNvSpPr>
          <p:nvPr>
            <p:ph sz="quarter" idx="28"/>
          </p:nvPr>
        </p:nvSpPr>
        <p:spPr>
          <a:xfrm>
            <a:off x="7701747" y="2127090"/>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67" name="内容占位符 34">
            <a:extLst>
              <a:ext uri="{FF2B5EF4-FFF2-40B4-BE49-F238E27FC236}">
                <a16:creationId xmlns:a16="http://schemas.microsoft.com/office/drawing/2014/main" id="{0CFAE3D0-563D-415B-9ABF-C712D08A5530}"/>
              </a:ext>
            </a:extLst>
          </p:cNvPr>
          <p:cNvSpPr>
            <a:spLocks noGrp="1"/>
          </p:cNvSpPr>
          <p:nvPr>
            <p:ph sz="quarter" idx="29"/>
          </p:nvPr>
        </p:nvSpPr>
        <p:spPr>
          <a:xfrm>
            <a:off x="7697749" y="175973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68" name="内容占位符 47">
            <a:extLst>
              <a:ext uri="{FF2B5EF4-FFF2-40B4-BE49-F238E27FC236}">
                <a16:creationId xmlns:a16="http://schemas.microsoft.com/office/drawing/2014/main" id="{E1D45B69-588F-4526-B344-5EB3D331AF0C}"/>
              </a:ext>
            </a:extLst>
          </p:cNvPr>
          <p:cNvSpPr>
            <a:spLocks noGrp="1"/>
          </p:cNvSpPr>
          <p:nvPr>
            <p:ph sz="quarter" idx="30"/>
          </p:nvPr>
        </p:nvSpPr>
        <p:spPr>
          <a:xfrm>
            <a:off x="7701747" y="3748978"/>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69" name="内容占位符 34">
            <a:extLst>
              <a:ext uri="{FF2B5EF4-FFF2-40B4-BE49-F238E27FC236}">
                <a16:creationId xmlns:a16="http://schemas.microsoft.com/office/drawing/2014/main" id="{25696074-E25E-42C5-A67D-3A6027784372}"/>
              </a:ext>
            </a:extLst>
          </p:cNvPr>
          <p:cNvSpPr>
            <a:spLocks noGrp="1"/>
          </p:cNvSpPr>
          <p:nvPr>
            <p:ph sz="quarter" idx="31"/>
          </p:nvPr>
        </p:nvSpPr>
        <p:spPr>
          <a:xfrm>
            <a:off x="7697749" y="338161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70" name="内容占位符 47">
            <a:extLst>
              <a:ext uri="{FF2B5EF4-FFF2-40B4-BE49-F238E27FC236}">
                <a16:creationId xmlns:a16="http://schemas.microsoft.com/office/drawing/2014/main" id="{BD18B0B3-5600-4F10-ACE2-CC1C30AFADD5}"/>
              </a:ext>
            </a:extLst>
          </p:cNvPr>
          <p:cNvSpPr>
            <a:spLocks noGrp="1"/>
          </p:cNvSpPr>
          <p:nvPr>
            <p:ph sz="quarter" idx="32"/>
          </p:nvPr>
        </p:nvSpPr>
        <p:spPr>
          <a:xfrm>
            <a:off x="7701747" y="5370866"/>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71" name="内容占位符 34">
            <a:extLst>
              <a:ext uri="{FF2B5EF4-FFF2-40B4-BE49-F238E27FC236}">
                <a16:creationId xmlns:a16="http://schemas.microsoft.com/office/drawing/2014/main" id="{B3BB8568-CE29-44AB-8D5D-B055542DCE99}"/>
              </a:ext>
            </a:extLst>
          </p:cNvPr>
          <p:cNvSpPr>
            <a:spLocks noGrp="1"/>
          </p:cNvSpPr>
          <p:nvPr>
            <p:ph sz="quarter" idx="33"/>
          </p:nvPr>
        </p:nvSpPr>
        <p:spPr>
          <a:xfrm>
            <a:off x="7697749" y="500350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3" name="标题 1">
            <a:extLst>
              <a:ext uri="{FF2B5EF4-FFF2-40B4-BE49-F238E27FC236}">
                <a16:creationId xmlns:a16="http://schemas.microsoft.com/office/drawing/2014/main" id="{AA1CC69B-762C-4FF8-B8C6-1F425A8EDE48}"/>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12" name="灯片编号占位符 3">
            <a:extLst>
              <a:ext uri="{FF2B5EF4-FFF2-40B4-BE49-F238E27FC236}">
                <a16:creationId xmlns:a16="http://schemas.microsoft.com/office/drawing/2014/main" id="{BE40CC6A-2A24-4959-9AAD-ED60D8EEA90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0208187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小人黑板页">
    <p:spTree>
      <p:nvGrpSpPr>
        <p:cNvPr id="1" name=""/>
        <p:cNvGrpSpPr/>
        <p:nvPr/>
      </p:nvGrpSpPr>
      <p:grpSpPr>
        <a:xfrm>
          <a:off x="0" y="0"/>
          <a:ext cx="0" cy="0"/>
          <a:chOff x="0" y="0"/>
          <a:chExt cx="0" cy="0"/>
        </a:xfrm>
      </p:grpSpPr>
      <p:sp>
        <p:nvSpPr>
          <p:cNvPr id="119" name="内容占位符 47">
            <a:extLst>
              <a:ext uri="{FF2B5EF4-FFF2-40B4-BE49-F238E27FC236}">
                <a16:creationId xmlns:a16="http://schemas.microsoft.com/office/drawing/2014/main" id="{FF0FF752-9D8D-470E-80EB-E39B9AC3E1F5}"/>
              </a:ext>
            </a:extLst>
          </p:cNvPr>
          <p:cNvSpPr>
            <a:spLocks noGrp="1"/>
          </p:cNvSpPr>
          <p:nvPr>
            <p:ph sz="quarter" idx="32"/>
          </p:nvPr>
        </p:nvSpPr>
        <p:spPr>
          <a:xfrm>
            <a:off x="607915" y="5406471"/>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20" name="内容占位符 34">
            <a:extLst>
              <a:ext uri="{FF2B5EF4-FFF2-40B4-BE49-F238E27FC236}">
                <a16:creationId xmlns:a16="http://schemas.microsoft.com/office/drawing/2014/main" id="{4F8AC1E1-2D1D-4556-A7EA-E0B86552216A}"/>
              </a:ext>
            </a:extLst>
          </p:cNvPr>
          <p:cNvSpPr>
            <a:spLocks noGrp="1"/>
          </p:cNvSpPr>
          <p:nvPr>
            <p:ph sz="quarter" idx="33"/>
          </p:nvPr>
        </p:nvSpPr>
        <p:spPr>
          <a:xfrm>
            <a:off x="603917" y="5039112"/>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17" name="内容占位符 47">
            <a:extLst>
              <a:ext uri="{FF2B5EF4-FFF2-40B4-BE49-F238E27FC236}">
                <a16:creationId xmlns:a16="http://schemas.microsoft.com/office/drawing/2014/main" id="{6914D563-6706-4EBC-BE47-2F8734EEA29C}"/>
              </a:ext>
            </a:extLst>
          </p:cNvPr>
          <p:cNvSpPr>
            <a:spLocks noGrp="1"/>
          </p:cNvSpPr>
          <p:nvPr>
            <p:ph sz="quarter" idx="30"/>
          </p:nvPr>
        </p:nvSpPr>
        <p:spPr>
          <a:xfrm>
            <a:off x="607915" y="3884484"/>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18" name="内容占位符 34">
            <a:extLst>
              <a:ext uri="{FF2B5EF4-FFF2-40B4-BE49-F238E27FC236}">
                <a16:creationId xmlns:a16="http://schemas.microsoft.com/office/drawing/2014/main" id="{A55C058D-FA8C-4710-99E6-AEA57BCA0FE6}"/>
              </a:ext>
            </a:extLst>
          </p:cNvPr>
          <p:cNvSpPr>
            <a:spLocks noGrp="1"/>
          </p:cNvSpPr>
          <p:nvPr>
            <p:ph sz="quarter" idx="31"/>
          </p:nvPr>
        </p:nvSpPr>
        <p:spPr>
          <a:xfrm>
            <a:off x="603917" y="351712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15" name="内容占位符 47">
            <a:extLst>
              <a:ext uri="{FF2B5EF4-FFF2-40B4-BE49-F238E27FC236}">
                <a16:creationId xmlns:a16="http://schemas.microsoft.com/office/drawing/2014/main" id="{618F1CC0-9230-4B96-9165-0B6353168F09}"/>
              </a:ext>
            </a:extLst>
          </p:cNvPr>
          <p:cNvSpPr>
            <a:spLocks noGrp="1"/>
          </p:cNvSpPr>
          <p:nvPr>
            <p:ph sz="quarter" idx="28"/>
          </p:nvPr>
        </p:nvSpPr>
        <p:spPr>
          <a:xfrm>
            <a:off x="607915" y="2366754"/>
            <a:ext cx="3613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116" name="内容占位符 34">
            <a:extLst>
              <a:ext uri="{FF2B5EF4-FFF2-40B4-BE49-F238E27FC236}">
                <a16:creationId xmlns:a16="http://schemas.microsoft.com/office/drawing/2014/main" id="{71CFB919-92AA-4C7F-B056-D4E02FCBA16D}"/>
              </a:ext>
            </a:extLst>
          </p:cNvPr>
          <p:cNvSpPr>
            <a:spLocks noGrp="1"/>
          </p:cNvSpPr>
          <p:nvPr>
            <p:ph sz="quarter" idx="29"/>
          </p:nvPr>
        </p:nvSpPr>
        <p:spPr>
          <a:xfrm>
            <a:off x="603917" y="19993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61" name="标题 1">
            <a:extLst>
              <a:ext uri="{FF2B5EF4-FFF2-40B4-BE49-F238E27FC236}">
                <a16:creationId xmlns:a16="http://schemas.microsoft.com/office/drawing/2014/main" id="{37308801-6294-4358-8D5A-8ADE1F9808C9}"/>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grpSp>
        <p:nvGrpSpPr>
          <p:cNvPr id="62" name="组合 61">
            <a:extLst>
              <a:ext uri="{FF2B5EF4-FFF2-40B4-BE49-F238E27FC236}">
                <a16:creationId xmlns:a16="http://schemas.microsoft.com/office/drawing/2014/main" id="{6CDBE8B5-9E9F-4299-AAB7-2FBAC61C3C73}"/>
              </a:ext>
            </a:extLst>
          </p:cNvPr>
          <p:cNvGrpSpPr/>
          <p:nvPr userDrawn="1"/>
        </p:nvGrpSpPr>
        <p:grpSpPr>
          <a:xfrm>
            <a:off x="5131522" y="1794249"/>
            <a:ext cx="6090336" cy="4369857"/>
            <a:chOff x="2434957" y="1865138"/>
            <a:chExt cx="5957551" cy="4274583"/>
          </a:xfrm>
        </p:grpSpPr>
        <p:sp>
          <p:nvSpPr>
            <p:cNvPr id="63" name="任意多边形 1">
              <a:extLst>
                <a:ext uri="{FF2B5EF4-FFF2-40B4-BE49-F238E27FC236}">
                  <a16:creationId xmlns:a16="http://schemas.microsoft.com/office/drawing/2014/main" id="{AF2003FD-043A-4C2F-8054-A2841DE010DD}"/>
                </a:ext>
              </a:extLst>
            </p:cNvPr>
            <p:cNvSpPr/>
            <p:nvPr/>
          </p:nvSpPr>
          <p:spPr>
            <a:xfrm>
              <a:off x="6502009" y="5089341"/>
              <a:ext cx="142262" cy="900860"/>
            </a:xfrm>
            <a:custGeom>
              <a:avLst/>
              <a:gdLst>
                <a:gd name="connsiteX0" fmla="*/ 5586 w 153912"/>
                <a:gd name="connsiteY0" fmla="*/ 136237 h 933688"/>
                <a:gd name="connsiteX1" fmla="*/ 29649 w 153912"/>
                <a:gd name="connsiteY1" fmla="*/ 858132 h 933688"/>
                <a:gd name="connsiteX2" fmla="*/ 149964 w 153912"/>
                <a:gd name="connsiteY2" fmla="*/ 822037 h 933688"/>
                <a:gd name="connsiteX3" fmla="*/ 113870 w 153912"/>
                <a:gd name="connsiteY3" fmla="*/ 64047 h 933688"/>
                <a:gd name="connsiteX4" fmla="*/ 5586 w 153912"/>
                <a:gd name="connsiteY4" fmla="*/ 136237 h 933688"/>
                <a:gd name="connsiteX0" fmla="*/ 5272 w 142890"/>
                <a:gd name="connsiteY0" fmla="*/ 138880 h 970198"/>
                <a:gd name="connsiteX1" fmla="*/ 29335 w 142890"/>
                <a:gd name="connsiteY1" fmla="*/ 860775 h 970198"/>
                <a:gd name="connsiteX2" fmla="*/ 137619 w 142890"/>
                <a:gd name="connsiteY2" fmla="*/ 884838 h 970198"/>
                <a:gd name="connsiteX3" fmla="*/ 113556 w 142890"/>
                <a:gd name="connsiteY3" fmla="*/ 66690 h 970198"/>
                <a:gd name="connsiteX4" fmla="*/ 5272 w 142890"/>
                <a:gd name="connsiteY4" fmla="*/ 138880 h 970198"/>
                <a:gd name="connsiteX0" fmla="*/ 5272 w 142890"/>
                <a:gd name="connsiteY0" fmla="*/ 138880 h 933857"/>
                <a:gd name="connsiteX1" fmla="*/ 29335 w 142890"/>
                <a:gd name="connsiteY1" fmla="*/ 860775 h 933857"/>
                <a:gd name="connsiteX2" fmla="*/ 137619 w 142890"/>
                <a:gd name="connsiteY2" fmla="*/ 884838 h 933857"/>
                <a:gd name="connsiteX3" fmla="*/ 113556 w 142890"/>
                <a:gd name="connsiteY3" fmla="*/ 66690 h 933857"/>
                <a:gd name="connsiteX4" fmla="*/ 5272 w 142890"/>
                <a:gd name="connsiteY4" fmla="*/ 138880 h 933857"/>
                <a:gd name="connsiteX0" fmla="*/ 4644 w 142262"/>
                <a:gd name="connsiteY0" fmla="*/ 138880 h 900860"/>
                <a:gd name="connsiteX1" fmla="*/ 28707 w 142262"/>
                <a:gd name="connsiteY1" fmla="*/ 860775 h 900860"/>
                <a:gd name="connsiteX2" fmla="*/ 136991 w 142262"/>
                <a:gd name="connsiteY2" fmla="*/ 884838 h 900860"/>
                <a:gd name="connsiteX3" fmla="*/ 112928 w 142262"/>
                <a:gd name="connsiteY3" fmla="*/ 66690 h 900860"/>
                <a:gd name="connsiteX4" fmla="*/ 4644 w 142262"/>
                <a:gd name="connsiteY4" fmla="*/ 138880 h 90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900860">
                  <a:moveTo>
                    <a:pt x="4644" y="138880"/>
                  </a:moveTo>
                  <a:cubicBezTo>
                    <a:pt x="-9393" y="271227"/>
                    <a:pt x="11244" y="832943"/>
                    <a:pt x="28707" y="860775"/>
                  </a:cubicBezTo>
                  <a:cubicBezTo>
                    <a:pt x="46170" y="888607"/>
                    <a:pt x="74828" y="920933"/>
                    <a:pt x="136991" y="884838"/>
                  </a:cubicBezTo>
                  <a:cubicBezTo>
                    <a:pt x="151028" y="752491"/>
                    <a:pt x="134986" y="191016"/>
                    <a:pt x="112928" y="66690"/>
                  </a:cubicBezTo>
                  <a:cubicBezTo>
                    <a:pt x="90870" y="-57636"/>
                    <a:pt x="18681" y="6533"/>
                    <a:pt x="4644" y="138880"/>
                  </a:cubicBezTo>
                  <a:close/>
                </a:path>
              </a:pathLst>
            </a:custGeom>
            <a:solidFill>
              <a:schemeClr val="accent4">
                <a:lumMod val="20000"/>
                <a:lumOff val="80000"/>
              </a:schemeClr>
            </a:solidFill>
            <a:ln w="254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任意多边形 2">
              <a:extLst>
                <a:ext uri="{FF2B5EF4-FFF2-40B4-BE49-F238E27FC236}">
                  <a16:creationId xmlns:a16="http://schemas.microsoft.com/office/drawing/2014/main" id="{DD4F8DC5-5614-49DF-9BE6-3339F2E6BED7}"/>
                </a:ext>
              </a:extLst>
            </p:cNvPr>
            <p:cNvSpPr/>
            <p:nvPr/>
          </p:nvSpPr>
          <p:spPr>
            <a:xfrm>
              <a:off x="3524851" y="5131290"/>
              <a:ext cx="142262" cy="900860"/>
            </a:xfrm>
            <a:custGeom>
              <a:avLst/>
              <a:gdLst>
                <a:gd name="connsiteX0" fmla="*/ 5586 w 153912"/>
                <a:gd name="connsiteY0" fmla="*/ 136237 h 933688"/>
                <a:gd name="connsiteX1" fmla="*/ 29649 w 153912"/>
                <a:gd name="connsiteY1" fmla="*/ 858132 h 933688"/>
                <a:gd name="connsiteX2" fmla="*/ 149964 w 153912"/>
                <a:gd name="connsiteY2" fmla="*/ 822037 h 933688"/>
                <a:gd name="connsiteX3" fmla="*/ 113870 w 153912"/>
                <a:gd name="connsiteY3" fmla="*/ 64047 h 933688"/>
                <a:gd name="connsiteX4" fmla="*/ 5586 w 153912"/>
                <a:gd name="connsiteY4" fmla="*/ 136237 h 933688"/>
                <a:gd name="connsiteX0" fmla="*/ 5272 w 142890"/>
                <a:gd name="connsiteY0" fmla="*/ 138880 h 970198"/>
                <a:gd name="connsiteX1" fmla="*/ 29335 w 142890"/>
                <a:gd name="connsiteY1" fmla="*/ 860775 h 970198"/>
                <a:gd name="connsiteX2" fmla="*/ 137619 w 142890"/>
                <a:gd name="connsiteY2" fmla="*/ 884838 h 970198"/>
                <a:gd name="connsiteX3" fmla="*/ 113556 w 142890"/>
                <a:gd name="connsiteY3" fmla="*/ 66690 h 970198"/>
                <a:gd name="connsiteX4" fmla="*/ 5272 w 142890"/>
                <a:gd name="connsiteY4" fmla="*/ 138880 h 970198"/>
                <a:gd name="connsiteX0" fmla="*/ 5272 w 142890"/>
                <a:gd name="connsiteY0" fmla="*/ 138880 h 933857"/>
                <a:gd name="connsiteX1" fmla="*/ 29335 w 142890"/>
                <a:gd name="connsiteY1" fmla="*/ 860775 h 933857"/>
                <a:gd name="connsiteX2" fmla="*/ 137619 w 142890"/>
                <a:gd name="connsiteY2" fmla="*/ 884838 h 933857"/>
                <a:gd name="connsiteX3" fmla="*/ 113556 w 142890"/>
                <a:gd name="connsiteY3" fmla="*/ 66690 h 933857"/>
                <a:gd name="connsiteX4" fmla="*/ 5272 w 142890"/>
                <a:gd name="connsiteY4" fmla="*/ 138880 h 933857"/>
                <a:gd name="connsiteX0" fmla="*/ 4644 w 142262"/>
                <a:gd name="connsiteY0" fmla="*/ 138880 h 900860"/>
                <a:gd name="connsiteX1" fmla="*/ 28707 w 142262"/>
                <a:gd name="connsiteY1" fmla="*/ 860775 h 900860"/>
                <a:gd name="connsiteX2" fmla="*/ 136991 w 142262"/>
                <a:gd name="connsiteY2" fmla="*/ 884838 h 900860"/>
                <a:gd name="connsiteX3" fmla="*/ 112928 w 142262"/>
                <a:gd name="connsiteY3" fmla="*/ 66690 h 900860"/>
                <a:gd name="connsiteX4" fmla="*/ 4644 w 142262"/>
                <a:gd name="connsiteY4" fmla="*/ 138880 h 90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62" h="900860">
                  <a:moveTo>
                    <a:pt x="4644" y="138880"/>
                  </a:moveTo>
                  <a:cubicBezTo>
                    <a:pt x="-9393" y="271227"/>
                    <a:pt x="11244" y="832943"/>
                    <a:pt x="28707" y="860775"/>
                  </a:cubicBezTo>
                  <a:cubicBezTo>
                    <a:pt x="46170" y="888607"/>
                    <a:pt x="74828" y="920933"/>
                    <a:pt x="136991" y="884838"/>
                  </a:cubicBezTo>
                  <a:cubicBezTo>
                    <a:pt x="151028" y="752491"/>
                    <a:pt x="134986" y="191016"/>
                    <a:pt x="112928" y="66690"/>
                  </a:cubicBezTo>
                  <a:cubicBezTo>
                    <a:pt x="90870" y="-57636"/>
                    <a:pt x="18681" y="6533"/>
                    <a:pt x="4644" y="138880"/>
                  </a:cubicBezTo>
                  <a:close/>
                </a:path>
              </a:pathLst>
            </a:custGeom>
            <a:solidFill>
              <a:schemeClr val="accent4">
                <a:lumMod val="20000"/>
                <a:lumOff val="80000"/>
              </a:schemeClr>
            </a:solidFill>
            <a:ln w="254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任意多边形 3">
              <a:extLst>
                <a:ext uri="{FF2B5EF4-FFF2-40B4-BE49-F238E27FC236}">
                  <a16:creationId xmlns:a16="http://schemas.microsoft.com/office/drawing/2014/main" id="{4E855E07-2711-4FB1-9E36-C9C230B2B5EA}"/>
                </a:ext>
              </a:extLst>
            </p:cNvPr>
            <p:cNvSpPr/>
            <p:nvPr/>
          </p:nvSpPr>
          <p:spPr>
            <a:xfrm>
              <a:off x="2434957" y="1865138"/>
              <a:ext cx="5225212" cy="3405024"/>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dirty="0"/>
            </a:p>
          </p:txBody>
        </p:sp>
        <p:grpSp>
          <p:nvGrpSpPr>
            <p:cNvPr id="66" name="组合 65">
              <a:extLst>
                <a:ext uri="{FF2B5EF4-FFF2-40B4-BE49-F238E27FC236}">
                  <a16:creationId xmlns:a16="http://schemas.microsoft.com/office/drawing/2014/main" id="{251B8340-F927-4455-B5B8-ED020D2DCA19}"/>
                </a:ext>
              </a:extLst>
            </p:cNvPr>
            <p:cNvGrpSpPr/>
            <p:nvPr/>
          </p:nvGrpSpPr>
          <p:grpSpPr>
            <a:xfrm>
              <a:off x="2485490" y="5992323"/>
              <a:ext cx="5907018" cy="147398"/>
              <a:chOff x="1231132" y="5719617"/>
              <a:chExt cx="5328000" cy="193358"/>
            </a:xfrm>
          </p:grpSpPr>
          <p:sp>
            <p:nvSpPr>
              <p:cNvPr id="67" name="任意多边形 5">
                <a:extLst>
                  <a:ext uri="{FF2B5EF4-FFF2-40B4-BE49-F238E27FC236}">
                    <a16:creationId xmlns:a16="http://schemas.microsoft.com/office/drawing/2014/main" id="{B4CC89A2-388E-492C-9C89-E1D81376AAB2}"/>
                  </a:ext>
                </a:extLst>
              </p:cNvPr>
              <p:cNvSpPr/>
              <p:nvPr/>
            </p:nvSpPr>
            <p:spPr>
              <a:xfrm flipV="1">
                <a:off x="1231132" y="5719617"/>
                <a:ext cx="5328000" cy="36000"/>
              </a:xfrm>
              <a:custGeom>
                <a:avLst/>
                <a:gdLst>
                  <a:gd name="connsiteX0" fmla="*/ 0 w 6074229"/>
                  <a:gd name="connsiteY0" fmla="*/ 0 h 39188"/>
                  <a:gd name="connsiteX1" fmla="*/ 1685109 w 6074229"/>
                  <a:gd name="connsiteY1" fmla="*/ 13063 h 39188"/>
                  <a:gd name="connsiteX2" fmla="*/ 3775166 w 6074229"/>
                  <a:gd name="connsiteY2" fmla="*/ 39188 h 39188"/>
                  <a:gd name="connsiteX3" fmla="*/ 5133703 w 6074229"/>
                  <a:gd name="connsiteY3" fmla="*/ 26125 h 39188"/>
                  <a:gd name="connsiteX4" fmla="*/ 6074229 w 6074229"/>
                  <a:gd name="connsiteY4" fmla="*/ 13063 h 3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229" h="39188">
                    <a:moveTo>
                      <a:pt x="0" y="0"/>
                    </a:moveTo>
                    <a:lnTo>
                      <a:pt x="1685109" y="13063"/>
                    </a:lnTo>
                    <a:lnTo>
                      <a:pt x="3775166" y="39188"/>
                    </a:lnTo>
                    <a:lnTo>
                      <a:pt x="5133703" y="26125"/>
                    </a:lnTo>
                    <a:lnTo>
                      <a:pt x="6074229" y="13063"/>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
                <a:extLst>
                  <a:ext uri="{FF2B5EF4-FFF2-40B4-BE49-F238E27FC236}">
                    <a16:creationId xmlns:a16="http://schemas.microsoft.com/office/drawing/2014/main" id="{F65BED38-7583-4552-AC9E-FF4B988584B5}"/>
                  </a:ext>
                </a:extLst>
              </p:cNvPr>
              <p:cNvSpPr/>
              <p:nvPr/>
            </p:nvSpPr>
            <p:spPr>
              <a:xfrm>
                <a:off x="1476818" y="5775199"/>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7">
                <a:extLst>
                  <a:ext uri="{FF2B5EF4-FFF2-40B4-BE49-F238E27FC236}">
                    <a16:creationId xmlns:a16="http://schemas.microsoft.com/office/drawing/2014/main" id="{91528B43-1371-43FD-8FFB-382080E60C3C}"/>
                  </a:ext>
                </a:extLst>
              </p:cNvPr>
              <p:cNvSpPr/>
              <p:nvPr/>
            </p:nvSpPr>
            <p:spPr>
              <a:xfrm>
                <a:off x="1771003" y="5779677"/>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8">
                <a:extLst>
                  <a:ext uri="{FF2B5EF4-FFF2-40B4-BE49-F238E27FC236}">
                    <a16:creationId xmlns:a16="http://schemas.microsoft.com/office/drawing/2014/main" id="{22A2B083-CE6E-46F0-9499-00E351F303EB}"/>
                  </a:ext>
                </a:extLst>
              </p:cNvPr>
              <p:cNvSpPr/>
              <p:nvPr/>
            </p:nvSpPr>
            <p:spPr>
              <a:xfrm>
                <a:off x="2056126" y="5763769"/>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9">
                <a:extLst>
                  <a:ext uri="{FF2B5EF4-FFF2-40B4-BE49-F238E27FC236}">
                    <a16:creationId xmlns:a16="http://schemas.microsoft.com/office/drawing/2014/main" id="{B767361E-E993-443B-B9ED-1D5B9B7301D0}"/>
                  </a:ext>
                </a:extLst>
              </p:cNvPr>
              <p:cNvSpPr/>
              <p:nvPr/>
            </p:nvSpPr>
            <p:spPr>
              <a:xfrm>
                <a:off x="2289239" y="5776206"/>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10">
                <a:extLst>
                  <a:ext uri="{FF2B5EF4-FFF2-40B4-BE49-F238E27FC236}">
                    <a16:creationId xmlns:a16="http://schemas.microsoft.com/office/drawing/2014/main" id="{E8E8065F-EB3A-42CF-ABBA-5DBCAC9252DF}"/>
                  </a:ext>
                </a:extLst>
              </p:cNvPr>
              <p:cNvSpPr/>
              <p:nvPr/>
            </p:nvSpPr>
            <p:spPr>
              <a:xfrm>
                <a:off x="2583424" y="5780685"/>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11">
                <a:extLst>
                  <a:ext uri="{FF2B5EF4-FFF2-40B4-BE49-F238E27FC236}">
                    <a16:creationId xmlns:a16="http://schemas.microsoft.com/office/drawing/2014/main" id="{5A3FE75E-A80D-4948-A7A2-4841CD88AA9E}"/>
                  </a:ext>
                </a:extLst>
              </p:cNvPr>
              <p:cNvSpPr/>
              <p:nvPr/>
            </p:nvSpPr>
            <p:spPr>
              <a:xfrm>
                <a:off x="2868547" y="5764776"/>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12">
                <a:extLst>
                  <a:ext uri="{FF2B5EF4-FFF2-40B4-BE49-F238E27FC236}">
                    <a16:creationId xmlns:a16="http://schemas.microsoft.com/office/drawing/2014/main" id="{1BCDD03C-B837-4B6D-BFF3-37E0BFF05B3F}"/>
                  </a:ext>
                </a:extLst>
              </p:cNvPr>
              <p:cNvSpPr/>
              <p:nvPr/>
            </p:nvSpPr>
            <p:spPr>
              <a:xfrm>
                <a:off x="3154459" y="5783293"/>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13">
                <a:extLst>
                  <a:ext uri="{FF2B5EF4-FFF2-40B4-BE49-F238E27FC236}">
                    <a16:creationId xmlns:a16="http://schemas.microsoft.com/office/drawing/2014/main" id="{29439CCD-6181-445A-B817-68C76E66532A}"/>
                  </a:ext>
                </a:extLst>
              </p:cNvPr>
              <p:cNvSpPr/>
              <p:nvPr/>
            </p:nvSpPr>
            <p:spPr>
              <a:xfrm>
                <a:off x="3448644" y="5787772"/>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14">
                <a:extLst>
                  <a:ext uri="{FF2B5EF4-FFF2-40B4-BE49-F238E27FC236}">
                    <a16:creationId xmlns:a16="http://schemas.microsoft.com/office/drawing/2014/main" id="{392EBA63-E9DF-4499-AA7E-F1546765CEC8}"/>
                  </a:ext>
                </a:extLst>
              </p:cNvPr>
              <p:cNvSpPr/>
              <p:nvPr/>
            </p:nvSpPr>
            <p:spPr>
              <a:xfrm>
                <a:off x="3733767" y="5771863"/>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15">
                <a:extLst>
                  <a:ext uri="{FF2B5EF4-FFF2-40B4-BE49-F238E27FC236}">
                    <a16:creationId xmlns:a16="http://schemas.microsoft.com/office/drawing/2014/main" id="{172A2FF4-EF0B-4AAF-8517-B265A021A2D5}"/>
                  </a:ext>
                </a:extLst>
              </p:cNvPr>
              <p:cNvSpPr/>
              <p:nvPr/>
            </p:nvSpPr>
            <p:spPr>
              <a:xfrm>
                <a:off x="3953001" y="5760178"/>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16">
                <a:extLst>
                  <a:ext uri="{FF2B5EF4-FFF2-40B4-BE49-F238E27FC236}">
                    <a16:creationId xmlns:a16="http://schemas.microsoft.com/office/drawing/2014/main" id="{5CAC3DC2-DFFE-4C8A-AB26-8B12FCEB7029}"/>
                  </a:ext>
                </a:extLst>
              </p:cNvPr>
              <p:cNvSpPr/>
              <p:nvPr/>
            </p:nvSpPr>
            <p:spPr>
              <a:xfrm>
                <a:off x="4247186" y="5764656"/>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17">
                <a:extLst>
                  <a:ext uri="{FF2B5EF4-FFF2-40B4-BE49-F238E27FC236}">
                    <a16:creationId xmlns:a16="http://schemas.microsoft.com/office/drawing/2014/main" id="{7018606B-D613-418D-835B-9962B9A7DEF5}"/>
                  </a:ext>
                </a:extLst>
              </p:cNvPr>
              <p:cNvSpPr/>
              <p:nvPr/>
            </p:nvSpPr>
            <p:spPr>
              <a:xfrm>
                <a:off x="4532309" y="5748748"/>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18">
                <a:extLst>
                  <a:ext uri="{FF2B5EF4-FFF2-40B4-BE49-F238E27FC236}">
                    <a16:creationId xmlns:a16="http://schemas.microsoft.com/office/drawing/2014/main" id="{F3314ACD-28E9-43C7-8AA6-E5D167229213}"/>
                  </a:ext>
                </a:extLst>
              </p:cNvPr>
              <p:cNvSpPr/>
              <p:nvPr/>
            </p:nvSpPr>
            <p:spPr>
              <a:xfrm>
                <a:off x="4765422" y="5761185"/>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19">
                <a:extLst>
                  <a:ext uri="{FF2B5EF4-FFF2-40B4-BE49-F238E27FC236}">
                    <a16:creationId xmlns:a16="http://schemas.microsoft.com/office/drawing/2014/main" id="{97F1FF27-F3A5-47E0-AF73-F09E0C2AE18E}"/>
                  </a:ext>
                </a:extLst>
              </p:cNvPr>
              <p:cNvSpPr/>
              <p:nvPr/>
            </p:nvSpPr>
            <p:spPr>
              <a:xfrm>
                <a:off x="5059607" y="5765664"/>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20">
                <a:extLst>
                  <a:ext uri="{FF2B5EF4-FFF2-40B4-BE49-F238E27FC236}">
                    <a16:creationId xmlns:a16="http://schemas.microsoft.com/office/drawing/2014/main" id="{43201144-EBEF-4811-99D4-971E17D14E5B}"/>
                  </a:ext>
                </a:extLst>
              </p:cNvPr>
              <p:cNvSpPr/>
              <p:nvPr/>
            </p:nvSpPr>
            <p:spPr>
              <a:xfrm>
                <a:off x="5344730" y="5749755"/>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21">
                <a:extLst>
                  <a:ext uri="{FF2B5EF4-FFF2-40B4-BE49-F238E27FC236}">
                    <a16:creationId xmlns:a16="http://schemas.microsoft.com/office/drawing/2014/main" id="{1538E844-336D-486D-BCB2-5A7D390E9AA3}"/>
                  </a:ext>
                </a:extLst>
              </p:cNvPr>
              <p:cNvSpPr/>
              <p:nvPr/>
            </p:nvSpPr>
            <p:spPr>
              <a:xfrm>
                <a:off x="5630642" y="5768272"/>
                <a:ext cx="210987" cy="129682"/>
              </a:xfrm>
              <a:custGeom>
                <a:avLst/>
                <a:gdLst>
                  <a:gd name="connsiteX0" fmla="*/ 210987 w 210987"/>
                  <a:gd name="connsiteY0" fmla="*/ 0 h 151115"/>
                  <a:gd name="connsiteX1" fmla="*/ 15044 w 210987"/>
                  <a:gd name="connsiteY1" fmla="*/ 143692 h 151115"/>
                  <a:gd name="connsiteX2" fmla="*/ 28107 w 210987"/>
                  <a:gd name="connsiteY2" fmla="*/ 117566 h 151115"/>
                </a:gdLst>
                <a:ahLst/>
                <a:cxnLst>
                  <a:cxn ang="0">
                    <a:pos x="connsiteX0" y="connsiteY0"/>
                  </a:cxn>
                  <a:cxn ang="0">
                    <a:pos x="connsiteX1" y="connsiteY1"/>
                  </a:cxn>
                  <a:cxn ang="0">
                    <a:pos x="connsiteX2" y="connsiteY2"/>
                  </a:cxn>
                </a:cxnLst>
                <a:rect l="l" t="t" r="r" b="b"/>
                <a:pathLst>
                  <a:path w="210987" h="151115">
                    <a:moveTo>
                      <a:pt x="210987" y="0"/>
                    </a:moveTo>
                    <a:cubicBezTo>
                      <a:pt x="128255" y="62049"/>
                      <a:pt x="45524" y="124098"/>
                      <a:pt x="15044" y="143692"/>
                    </a:cubicBezTo>
                    <a:cubicBezTo>
                      <a:pt x="-15436" y="163286"/>
                      <a:pt x="6335" y="140426"/>
                      <a:pt x="28107" y="117566"/>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22">
                <a:extLst>
                  <a:ext uri="{FF2B5EF4-FFF2-40B4-BE49-F238E27FC236}">
                    <a16:creationId xmlns:a16="http://schemas.microsoft.com/office/drawing/2014/main" id="{BA005B01-25F8-4DB4-B957-2B930B6A06C0}"/>
                  </a:ext>
                </a:extLst>
              </p:cNvPr>
              <p:cNvSpPr/>
              <p:nvPr/>
            </p:nvSpPr>
            <p:spPr>
              <a:xfrm>
                <a:off x="5924827" y="5772751"/>
                <a:ext cx="197130" cy="123884"/>
              </a:xfrm>
              <a:custGeom>
                <a:avLst/>
                <a:gdLst>
                  <a:gd name="connsiteX0" fmla="*/ 210987 w 210987"/>
                  <a:gd name="connsiteY0" fmla="*/ 0 h 151115"/>
                  <a:gd name="connsiteX1" fmla="*/ 15044 w 210987"/>
                  <a:gd name="connsiteY1" fmla="*/ 143692 h 151115"/>
                  <a:gd name="connsiteX2" fmla="*/ 28107 w 210987"/>
                  <a:gd name="connsiteY2" fmla="*/ 117566 h 151115"/>
                  <a:gd name="connsiteX0" fmla="*/ 197130 w 197130"/>
                  <a:gd name="connsiteY0" fmla="*/ 0 h 144359"/>
                  <a:gd name="connsiteX1" fmla="*/ 1187 w 197130"/>
                  <a:gd name="connsiteY1" fmla="*/ 143692 h 144359"/>
                  <a:gd name="connsiteX2" fmla="*/ 115850 w 197130"/>
                  <a:gd name="connsiteY2" fmla="*/ 51825 h 144359"/>
                </a:gdLst>
                <a:ahLst/>
                <a:cxnLst>
                  <a:cxn ang="0">
                    <a:pos x="connsiteX0" y="connsiteY0"/>
                  </a:cxn>
                  <a:cxn ang="0">
                    <a:pos x="connsiteX1" y="connsiteY1"/>
                  </a:cxn>
                  <a:cxn ang="0">
                    <a:pos x="connsiteX2" y="connsiteY2"/>
                  </a:cxn>
                </a:cxnLst>
                <a:rect l="l" t="t" r="r" b="b"/>
                <a:pathLst>
                  <a:path w="197130" h="144359">
                    <a:moveTo>
                      <a:pt x="197130" y="0"/>
                    </a:moveTo>
                    <a:cubicBezTo>
                      <a:pt x="114398" y="62049"/>
                      <a:pt x="14734" y="135055"/>
                      <a:pt x="1187" y="143692"/>
                    </a:cubicBezTo>
                    <a:cubicBezTo>
                      <a:pt x="-12360" y="152329"/>
                      <a:pt x="94078" y="74685"/>
                      <a:pt x="115850" y="51825"/>
                    </a:cubicBez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23">
                <a:extLst>
                  <a:ext uri="{FF2B5EF4-FFF2-40B4-BE49-F238E27FC236}">
                    <a16:creationId xmlns:a16="http://schemas.microsoft.com/office/drawing/2014/main" id="{AD337BB0-4483-44C2-B0CF-793BE4416EA6}"/>
                  </a:ext>
                </a:extLst>
              </p:cNvPr>
              <p:cNvSpPr/>
              <p:nvPr/>
            </p:nvSpPr>
            <p:spPr>
              <a:xfrm>
                <a:off x="6209950" y="5756842"/>
                <a:ext cx="161365" cy="128221"/>
              </a:xfrm>
              <a:custGeom>
                <a:avLst/>
                <a:gdLst>
                  <a:gd name="connsiteX0" fmla="*/ 161365 w 161365"/>
                  <a:gd name="connsiteY0" fmla="*/ 0 h 149412"/>
                  <a:gd name="connsiteX1" fmla="*/ 0 w 161365"/>
                  <a:gd name="connsiteY1" fmla="*/ 149412 h 149412"/>
                </a:gdLst>
                <a:ahLst/>
                <a:cxnLst>
                  <a:cxn ang="0">
                    <a:pos x="connsiteX0" y="connsiteY0"/>
                  </a:cxn>
                  <a:cxn ang="0">
                    <a:pos x="connsiteX1" y="connsiteY1"/>
                  </a:cxn>
                </a:cxnLst>
                <a:rect l="l" t="t" r="r" b="b"/>
                <a:pathLst>
                  <a:path w="161365" h="149412">
                    <a:moveTo>
                      <a:pt x="161365" y="0"/>
                    </a:moveTo>
                    <a:lnTo>
                      <a:pt x="0" y="149412"/>
                    </a:lnTo>
                  </a:path>
                </a:pathLst>
              </a:cu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6" name="组合 85">
            <a:extLst>
              <a:ext uri="{FF2B5EF4-FFF2-40B4-BE49-F238E27FC236}">
                <a16:creationId xmlns:a16="http://schemas.microsoft.com/office/drawing/2014/main" id="{3588282C-8587-468A-820F-751E50E63124}"/>
              </a:ext>
            </a:extLst>
          </p:cNvPr>
          <p:cNvGrpSpPr/>
          <p:nvPr userDrawn="1"/>
        </p:nvGrpSpPr>
        <p:grpSpPr>
          <a:xfrm>
            <a:off x="10614658" y="4253167"/>
            <a:ext cx="879794" cy="1760063"/>
            <a:chOff x="6767210" y="3741013"/>
            <a:chExt cx="1326774" cy="2654264"/>
          </a:xfrm>
        </p:grpSpPr>
        <p:grpSp>
          <p:nvGrpSpPr>
            <p:cNvPr id="87" name="组合 86">
              <a:extLst>
                <a:ext uri="{FF2B5EF4-FFF2-40B4-BE49-F238E27FC236}">
                  <a16:creationId xmlns:a16="http://schemas.microsoft.com/office/drawing/2014/main" id="{136E911A-0668-4866-9492-A40E7C41ADA0}"/>
                </a:ext>
              </a:extLst>
            </p:cNvPr>
            <p:cNvGrpSpPr/>
            <p:nvPr/>
          </p:nvGrpSpPr>
          <p:grpSpPr>
            <a:xfrm>
              <a:off x="7194888" y="5867044"/>
              <a:ext cx="591885" cy="528233"/>
              <a:chOff x="7476634" y="3639423"/>
              <a:chExt cx="481170" cy="429425"/>
            </a:xfrm>
          </p:grpSpPr>
          <p:sp>
            <p:nvSpPr>
              <p:cNvPr id="101" name="任意多边形 395">
                <a:extLst>
                  <a:ext uri="{FF2B5EF4-FFF2-40B4-BE49-F238E27FC236}">
                    <a16:creationId xmlns:a16="http://schemas.microsoft.com/office/drawing/2014/main" id="{723340FF-2D60-4634-B6E0-CA2C32269B25}"/>
                  </a:ext>
                </a:extLst>
              </p:cNvPr>
              <p:cNvSpPr/>
              <p:nvPr/>
            </p:nvSpPr>
            <p:spPr>
              <a:xfrm>
                <a:off x="7577504" y="3639423"/>
                <a:ext cx="42605" cy="374717"/>
              </a:xfrm>
              <a:custGeom>
                <a:avLst/>
                <a:gdLst>
                  <a:gd name="connsiteX0" fmla="*/ 123825 w 123825"/>
                  <a:gd name="connsiteY0" fmla="*/ 0 h 504574"/>
                  <a:gd name="connsiteX1" fmla="*/ 85725 w 123825"/>
                  <a:gd name="connsiteY1" fmla="*/ 438150 h 504574"/>
                  <a:gd name="connsiteX2" fmla="*/ 0 w 123825"/>
                  <a:gd name="connsiteY2" fmla="*/ 495300 h 504574"/>
                  <a:gd name="connsiteX0" fmla="*/ 38100 w 38100"/>
                  <a:gd name="connsiteY0" fmla="*/ 0 h 438150"/>
                  <a:gd name="connsiteX1" fmla="*/ 0 w 38100"/>
                  <a:gd name="connsiteY1" fmla="*/ 438150 h 438150"/>
                </a:gdLst>
                <a:ahLst/>
                <a:cxnLst>
                  <a:cxn ang="0">
                    <a:pos x="connsiteX0" y="connsiteY0"/>
                  </a:cxn>
                  <a:cxn ang="0">
                    <a:pos x="connsiteX1" y="connsiteY1"/>
                  </a:cxn>
                </a:cxnLst>
                <a:rect l="l" t="t" r="r" b="b"/>
                <a:pathLst>
                  <a:path w="38100" h="438150">
                    <a:moveTo>
                      <a:pt x="38100" y="0"/>
                    </a:moveTo>
                    <a:cubicBezTo>
                      <a:pt x="29368" y="177800"/>
                      <a:pt x="20637" y="355600"/>
                      <a:pt x="0" y="43815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396">
                <a:extLst>
                  <a:ext uri="{FF2B5EF4-FFF2-40B4-BE49-F238E27FC236}">
                    <a16:creationId xmlns:a16="http://schemas.microsoft.com/office/drawing/2014/main" id="{9DA74444-C316-4453-8010-EE265472BAAF}"/>
                  </a:ext>
                </a:extLst>
              </p:cNvPr>
              <p:cNvSpPr/>
              <p:nvPr/>
            </p:nvSpPr>
            <p:spPr>
              <a:xfrm flipH="1">
                <a:off x="7799827" y="3668801"/>
                <a:ext cx="42605" cy="374716"/>
              </a:xfrm>
              <a:custGeom>
                <a:avLst/>
                <a:gdLst>
                  <a:gd name="connsiteX0" fmla="*/ 123825 w 123825"/>
                  <a:gd name="connsiteY0" fmla="*/ 0 h 504574"/>
                  <a:gd name="connsiteX1" fmla="*/ 85725 w 123825"/>
                  <a:gd name="connsiteY1" fmla="*/ 438150 h 504574"/>
                  <a:gd name="connsiteX2" fmla="*/ 0 w 123825"/>
                  <a:gd name="connsiteY2" fmla="*/ 495300 h 504574"/>
                  <a:gd name="connsiteX0" fmla="*/ 123825 w 123825"/>
                  <a:gd name="connsiteY0" fmla="*/ 0 h 498322"/>
                  <a:gd name="connsiteX1" fmla="*/ 85725 w 123825"/>
                  <a:gd name="connsiteY1" fmla="*/ 438150 h 498322"/>
                  <a:gd name="connsiteX2" fmla="*/ 0 w 123825"/>
                  <a:gd name="connsiteY2" fmla="*/ 495300 h 498322"/>
                  <a:gd name="connsiteX0" fmla="*/ 123825 w 123825"/>
                  <a:gd name="connsiteY0" fmla="*/ 0 h 490784"/>
                  <a:gd name="connsiteX1" fmla="*/ 85725 w 123825"/>
                  <a:gd name="connsiteY1" fmla="*/ 438150 h 490784"/>
                  <a:gd name="connsiteX2" fmla="*/ 0 w 123825"/>
                  <a:gd name="connsiteY2" fmla="*/ 474499 h 490784"/>
                  <a:gd name="connsiteX0" fmla="*/ 123825 w 123825"/>
                  <a:gd name="connsiteY0" fmla="*/ 0 h 490784"/>
                  <a:gd name="connsiteX1" fmla="*/ 85725 w 123825"/>
                  <a:gd name="connsiteY1" fmla="*/ 438150 h 490784"/>
                  <a:gd name="connsiteX2" fmla="*/ 0 w 123825"/>
                  <a:gd name="connsiteY2" fmla="*/ 474499 h 490784"/>
                  <a:gd name="connsiteX0" fmla="*/ 38100 w 38100"/>
                  <a:gd name="connsiteY0" fmla="*/ 0 h 438150"/>
                  <a:gd name="connsiteX1" fmla="*/ 0 w 38100"/>
                  <a:gd name="connsiteY1" fmla="*/ 438150 h 438150"/>
                </a:gdLst>
                <a:ahLst/>
                <a:cxnLst>
                  <a:cxn ang="0">
                    <a:pos x="connsiteX0" y="connsiteY0"/>
                  </a:cxn>
                  <a:cxn ang="0">
                    <a:pos x="connsiteX1" y="connsiteY1"/>
                  </a:cxn>
                </a:cxnLst>
                <a:rect l="l" t="t" r="r" b="b"/>
                <a:pathLst>
                  <a:path w="38100" h="438150">
                    <a:moveTo>
                      <a:pt x="38100" y="0"/>
                    </a:moveTo>
                    <a:cubicBezTo>
                      <a:pt x="29368" y="177800"/>
                      <a:pt x="20638" y="359067"/>
                      <a:pt x="0" y="43815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45">
                <a:extLst>
                  <a:ext uri="{FF2B5EF4-FFF2-40B4-BE49-F238E27FC236}">
                    <a16:creationId xmlns:a16="http://schemas.microsoft.com/office/drawing/2014/main" id="{2A5C9194-E725-4789-BD49-4A1950FB4335}"/>
                  </a:ext>
                </a:extLst>
              </p:cNvPr>
              <p:cNvSpPr/>
              <p:nvPr/>
            </p:nvSpPr>
            <p:spPr>
              <a:xfrm>
                <a:off x="7476634" y="4017230"/>
                <a:ext cx="125907" cy="47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45">
                <a:extLst>
                  <a:ext uri="{FF2B5EF4-FFF2-40B4-BE49-F238E27FC236}">
                    <a16:creationId xmlns:a16="http://schemas.microsoft.com/office/drawing/2014/main" id="{F0A36A18-BE4B-4A99-8977-C16AFFD82C1B}"/>
                  </a:ext>
                </a:extLst>
              </p:cNvPr>
              <p:cNvSpPr/>
              <p:nvPr/>
            </p:nvSpPr>
            <p:spPr>
              <a:xfrm flipH="1">
                <a:off x="7831897" y="4021782"/>
                <a:ext cx="125907" cy="47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8" name="组合 87">
              <a:extLst>
                <a:ext uri="{FF2B5EF4-FFF2-40B4-BE49-F238E27FC236}">
                  <a16:creationId xmlns:a16="http://schemas.microsoft.com/office/drawing/2014/main" id="{8B60A299-1565-4058-A366-40157D91728C}"/>
                </a:ext>
              </a:extLst>
            </p:cNvPr>
            <p:cNvGrpSpPr/>
            <p:nvPr/>
          </p:nvGrpSpPr>
          <p:grpSpPr>
            <a:xfrm>
              <a:off x="6820398" y="4219446"/>
              <a:ext cx="1273586" cy="1679873"/>
              <a:chOff x="898841" y="4378575"/>
              <a:chExt cx="1032961" cy="1362486"/>
            </a:xfrm>
          </p:grpSpPr>
          <p:sp>
            <p:nvSpPr>
              <p:cNvPr id="92" name="任意多边形 386">
                <a:extLst>
                  <a:ext uri="{FF2B5EF4-FFF2-40B4-BE49-F238E27FC236}">
                    <a16:creationId xmlns:a16="http://schemas.microsoft.com/office/drawing/2014/main" id="{76A79247-82A2-4C35-A60F-75341FD445CF}"/>
                  </a:ext>
                </a:extLst>
              </p:cNvPr>
              <p:cNvSpPr/>
              <p:nvPr/>
            </p:nvSpPr>
            <p:spPr>
              <a:xfrm>
                <a:off x="1164228" y="5011165"/>
                <a:ext cx="584582" cy="729896"/>
              </a:xfrm>
              <a:custGeom>
                <a:avLst/>
                <a:gdLst>
                  <a:gd name="connsiteX0" fmla="*/ 175696 w 939708"/>
                  <a:gd name="connsiteY0" fmla="*/ 77322 h 848052"/>
                  <a:gd name="connsiteX1" fmla="*/ 93503 w 939708"/>
                  <a:gd name="connsiteY1" fmla="*/ 313627 h 848052"/>
                  <a:gd name="connsiteX2" fmla="*/ 52406 w 939708"/>
                  <a:gd name="connsiteY2" fmla="*/ 775964 h 848052"/>
                  <a:gd name="connsiteX3" fmla="*/ 874339 w 939708"/>
                  <a:gd name="connsiteY3" fmla="*/ 786239 h 848052"/>
                  <a:gd name="connsiteX4" fmla="*/ 853791 w 939708"/>
                  <a:gd name="connsiteY4" fmla="*/ 190337 h 848052"/>
                  <a:gd name="connsiteX5" fmla="*/ 576388 w 939708"/>
                  <a:gd name="connsiteY5" fmla="*/ 5403 h 848052"/>
                  <a:gd name="connsiteX6" fmla="*/ 175696 w 939708"/>
                  <a:gd name="connsiteY6" fmla="*/ 77322 h 848052"/>
                  <a:gd name="connsiteX0" fmla="*/ 135695 w 899707"/>
                  <a:gd name="connsiteY0" fmla="*/ 77322 h 848052"/>
                  <a:gd name="connsiteX1" fmla="*/ 53502 w 899707"/>
                  <a:gd name="connsiteY1" fmla="*/ 313627 h 848052"/>
                  <a:gd name="connsiteX2" fmla="*/ 12405 w 899707"/>
                  <a:gd name="connsiteY2" fmla="*/ 775964 h 848052"/>
                  <a:gd name="connsiteX3" fmla="*/ 834338 w 899707"/>
                  <a:gd name="connsiteY3" fmla="*/ 786239 h 848052"/>
                  <a:gd name="connsiteX4" fmla="*/ 813790 w 899707"/>
                  <a:gd name="connsiteY4" fmla="*/ 190337 h 848052"/>
                  <a:gd name="connsiteX5" fmla="*/ 536387 w 899707"/>
                  <a:gd name="connsiteY5" fmla="*/ 5403 h 848052"/>
                  <a:gd name="connsiteX6" fmla="*/ 135695 w 899707"/>
                  <a:gd name="connsiteY6" fmla="*/ 77322 h 848052"/>
                  <a:gd name="connsiteX0" fmla="*/ 197100 w 961112"/>
                  <a:gd name="connsiteY0" fmla="*/ 77919 h 846422"/>
                  <a:gd name="connsiteX1" fmla="*/ 53262 w 961112"/>
                  <a:gd name="connsiteY1" fmla="*/ 355320 h 846422"/>
                  <a:gd name="connsiteX2" fmla="*/ 73810 w 961112"/>
                  <a:gd name="connsiteY2" fmla="*/ 776561 h 846422"/>
                  <a:gd name="connsiteX3" fmla="*/ 895743 w 961112"/>
                  <a:gd name="connsiteY3" fmla="*/ 786836 h 846422"/>
                  <a:gd name="connsiteX4" fmla="*/ 875195 w 961112"/>
                  <a:gd name="connsiteY4" fmla="*/ 190934 h 846422"/>
                  <a:gd name="connsiteX5" fmla="*/ 597792 w 961112"/>
                  <a:gd name="connsiteY5" fmla="*/ 6000 h 846422"/>
                  <a:gd name="connsiteX6" fmla="*/ 197100 w 961112"/>
                  <a:gd name="connsiteY6" fmla="*/ 77919 h 846422"/>
                  <a:gd name="connsiteX0" fmla="*/ 197100 w 961112"/>
                  <a:gd name="connsiteY0" fmla="*/ 77919 h 846422"/>
                  <a:gd name="connsiteX1" fmla="*/ 53262 w 961112"/>
                  <a:gd name="connsiteY1" fmla="*/ 355320 h 846422"/>
                  <a:gd name="connsiteX2" fmla="*/ 73810 w 961112"/>
                  <a:gd name="connsiteY2" fmla="*/ 776561 h 846422"/>
                  <a:gd name="connsiteX3" fmla="*/ 895743 w 961112"/>
                  <a:gd name="connsiteY3" fmla="*/ 786836 h 846422"/>
                  <a:gd name="connsiteX4" fmla="*/ 875195 w 961112"/>
                  <a:gd name="connsiteY4" fmla="*/ 190934 h 846422"/>
                  <a:gd name="connsiteX5" fmla="*/ 597792 w 961112"/>
                  <a:gd name="connsiteY5" fmla="*/ 6000 h 846422"/>
                  <a:gd name="connsiteX6" fmla="*/ 197100 w 961112"/>
                  <a:gd name="connsiteY6" fmla="*/ 77919 h 846422"/>
                  <a:gd name="connsiteX0" fmla="*/ 159512 w 923524"/>
                  <a:gd name="connsiteY0" fmla="*/ 77919 h 837322"/>
                  <a:gd name="connsiteX1" fmla="*/ 15674 w 923524"/>
                  <a:gd name="connsiteY1" fmla="*/ 355320 h 837322"/>
                  <a:gd name="connsiteX2" fmla="*/ 36222 w 923524"/>
                  <a:gd name="connsiteY2" fmla="*/ 776561 h 837322"/>
                  <a:gd name="connsiteX3" fmla="*/ 858155 w 923524"/>
                  <a:gd name="connsiteY3" fmla="*/ 786836 h 837322"/>
                  <a:gd name="connsiteX4" fmla="*/ 837607 w 923524"/>
                  <a:gd name="connsiteY4" fmla="*/ 190934 h 837322"/>
                  <a:gd name="connsiteX5" fmla="*/ 560204 w 923524"/>
                  <a:gd name="connsiteY5" fmla="*/ 6000 h 837322"/>
                  <a:gd name="connsiteX6" fmla="*/ 159512 w 923524"/>
                  <a:gd name="connsiteY6" fmla="*/ 77919 h 837322"/>
                  <a:gd name="connsiteX0" fmla="*/ 159512 w 923524"/>
                  <a:gd name="connsiteY0" fmla="*/ 136669 h 896072"/>
                  <a:gd name="connsiteX1" fmla="*/ 15674 w 923524"/>
                  <a:gd name="connsiteY1" fmla="*/ 414070 h 896072"/>
                  <a:gd name="connsiteX2" fmla="*/ 36222 w 923524"/>
                  <a:gd name="connsiteY2" fmla="*/ 835311 h 896072"/>
                  <a:gd name="connsiteX3" fmla="*/ 858155 w 923524"/>
                  <a:gd name="connsiteY3" fmla="*/ 845586 h 896072"/>
                  <a:gd name="connsiteX4" fmla="*/ 837607 w 923524"/>
                  <a:gd name="connsiteY4" fmla="*/ 249684 h 896072"/>
                  <a:gd name="connsiteX5" fmla="*/ 436914 w 923524"/>
                  <a:gd name="connsiteY5" fmla="*/ 3105 h 896072"/>
                  <a:gd name="connsiteX6" fmla="*/ 159512 w 923524"/>
                  <a:gd name="connsiteY6" fmla="*/ 136669 h 896072"/>
                  <a:gd name="connsiteX0" fmla="*/ 436914 w 923524"/>
                  <a:gd name="connsiteY0" fmla="*/ 3105 h 896072"/>
                  <a:gd name="connsiteX1" fmla="*/ 159512 w 923524"/>
                  <a:gd name="connsiteY1" fmla="*/ 136669 h 896072"/>
                  <a:gd name="connsiteX2" fmla="*/ 15674 w 923524"/>
                  <a:gd name="connsiteY2" fmla="*/ 414070 h 896072"/>
                  <a:gd name="connsiteX3" fmla="*/ 36222 w 923524"/>
                  <a:gd name="connsiteY3" fmla="*/ 835311 h 896072"/>
                  <a:gd name="connsiteX4" fmla="*/ 858155 w 923524"/>
                  <a:gd name="connsiteY4" fmla="*/ 845586 h 896072"/>
                  <a:gd name="connsiteX5" fmla="*/ 837607 w 923524"/>
                  <a:gd name="connsiteY5" fmla="*/ 249684 h 896072"/>
                  <a:gd name="connsiteX6" fmla="*/ 528354 w 923524"/>
                  <a:gd name="connsiteY6" fmla="*/ 94545 h 896072"/>
                  <a:gd name="connsiteX0" fmla="*/ 436914 w 923524"/>
                  <a:gd name="connsiteY0" fmla="*/ 3105 h 896072"/>
                  <a:gd name="connsiteX1" fmla="*/ 159512 w 923524"/>
                  <a:gd name="connsiteY1" fmla="*/ 136669 h 896072"/>
                  <a:gd name="connsiteX2" fmla="*/ 15674 w 923524"/>
                  <a:gd name="connsiteY2" fmla="*/ 414070 h 896072"/>
                  <a:gd name="connsiteX3" fmla="*/ 36222 w 923524"/>
                  <a:gd name="connsiteY3" fmla="*/ 835311 h 896072"/>
                  <a:gd name="connsiteX4" fmla="*/ 858155 w 923524"/>
                  <a:gd name="connsiteY4" fmla="*/ 845586 h 896072"/>
                  <a:gd name="connsiteX5" fmla="*/ 837607 w 923524"/>
                  <a:gd name="connsiteY5" fmla="*/ 249684 h 896072"/>
                  <a:gd name="connsiteX6" fmla="*/ 620821 w 923524"/>
                  <a:gd name="connsiteY6" fmla="*/ 63722 h 89607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20821 w 923524"/>
                  <a:gd name="connsiteY6" fmla="*/ 4378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20821 w 923524"/>
                  <a:gd name="connsiteY6" fmla="*/ 4378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16913 w 923524"/>
                  <a:gd name="connsiteY6" fmla="*/ 8612 h 876132"/>
                  <a:gd name="connsiteX0" fmla="*/ 354721 w 923524"/>
                  <a:gd name="connsiteY0" fmla="*/ 3713 h 876132"/>
                  <a:gd name="connsiteX1" fmla="*/ 159512 w 923524"/>
                  <a:gd name="connsiteY1" fmla="*/ 116729 h 876132"/>
                  <a:gd name="connsiteX2" fmla="*/ 15674 w 923524"/>
                  <a:gd name="connsiteY2" fmla="*/ 394130 h 876132"/>
                  <a:gd name="connsiteX3" fmla="*/ 36222 w 923524"/>
                  <a:gd name="connsiteY3" fmla="*/ 815371 h 876132"/>
                  <a:gd name="connsiteX4" fmla="*/ 858155 w 923524"/>
                  <a:gd name="connsiteY4" fmla="*/ 825646 h 876132"/>
                  <a:gd name="connsiteX5" fmla="*/ 837607 w 923524"/>
                  <a:gd name="connsiteY5" fmla="*/ 229744 h 876132"/>
                  <a:gd name="connsiteX6" fmla="*/ 616913 w 923524"/>
                  <a:gd name="connsiteY6" fmla="*/ 8612 h 876132"/>
                  <a:gd name="connsiteX0" fmla="*/ 351839 w 920642"/>
                  <a:gd name="connsiteY0" fmla="*/ 2650 h 875069"/>
                  <a:gd name="connsiteX1" fmla="*/ 113646 w 920642"/>
                  <a:gd name="connsiteY1" fmla="*/ 150835 h 875069"/>
                  <a:gd name="connsiteX2" fmla="*/ 12792 w 920642"/>
                  <a:gd name="connsiteY2" fmla="*/ 393067 h 875069"/>
                  <a:gd name="connsiteX3" fmla="*/ 33340 w 920642"/>
                  <a:gd name="connsiteY3" fmla="*/ 814308 h 875069"/>
                  <a:gd name="connsiteX4" fmla="*/ 855273 w 920642"/>
                  <a:gd name="connsiteY4" fmla="*/ 824583 h 875069"/>
                  <a:gd name="connsiteX5" fmla="*/ 834725 w 920642"/>
                  <a:gd name="connsiteY5" fmla="*/ 228681 h 875069"/>
                  <a:gd name="connsiteX6" fmla="*/ 614031 w 920642"/>
                  <a:gd name="connsiteY6" fmla="*/ 7549 h 875069"/>
                  <a:gd name="connsiteX0" fmla="*/ 351839 w 920642"/>
                  <a:gd name="connsiteY0" fmla="*/ 3022 h 875441"/>
                  <a:gd name="connsiteX1" fmla="*/ 113646 w 920642"/>
                  <a:gd name="connsiteY1" fmla="*/ 151207 h 875441"/>
                  <a:gd name="connsiteX2" fmla="*/ 12792 w 920642"/>
                  <a:gd name="connsiteY2" fmla="*/ 393439 h 875441"/>
                  <a:gd name="connsiteX3" fmla="*/ 33340 w 920642"/>
                  <a:gd name="connsiteY3" fmla="*/ 814680 h 875441"/>
                  <a:gd name="connsiteX4" fmla="*/ 855273 w 920642"/>
                  <a:gd name="connsiteY4" fmla="*/ 824955 h 875441"/>
                  <a:gd name="connsiteX5" fmla="*/ 834725 w 920642"/>
                  <a:gd name="connsiteY5" fmla="*/ 229053 h 875441"/>
                  <a:gd name="connsiteX6" fmla="*/ 614031 w 920642"/>
                  <a:gd name="connsiteY6" fmla="*/ 7921 h 875441"/>
                  <a:gd name="connsiteX0" fmla="*/ 350820 w 919623"/>
                  <a:gd name="connsiteY0" fmla="*/ 2727 h 875146"/>
                  <a:gd name="connsiteX1" fmla="*/ 96996 w 919623"/>
                  <a:gd name="connsiteY1" fmla="*/ 162635 h 875146"/>
                  <a:gd name="connsiteX2" fmla="*/ 11773 w 919623"/>
                  <a:gd name="connsiteY2" fmla="*/ 393144 h 875146"/>
                  <a:gd name="connsiteX3" fmla="*/ 32321 w 919623"/>
                  <a:gd name="connsiteY3" fmla="*/ 814385 h 875146"/>
                  <a:gd name="connsiteX4" fmla="*/ 854254 w 919623"/>
                  <a:gd name="connsiteY4" fmla="*/ 824660 h 875146"/>
                  <a:gd name="connsiteX5" fmla="*/ 833706 w 919623"/>
                  <a:gd name="connsiteY5" fmla="*/ 228758 h 875146"/>
                  <a:gd name="connsiteX6" fmla="*/ 613012 w 919623"/>
                  <a:gd name="connsiteY6" fmla="*/ 7626 h 875146"/>
                  <a:gd name="connsiteX0" fmla="*/ 274603 w 919623"/>
                  <a:gd name="connsiteY0" fmla="*/ 37721 h 867520"/>
                  <a:gd name="connsiteX1" fmla="*/ 96996 w 919623"/>
                  <a:gd name="connsiteY1" fmla="*/ 155009 h 867520"/>
                  <a:gd name="connsiteX2" fmla="*/ 11773 w 919623"/>
                  <a:gd name="connsiteY2" fmla="*/ 385518 h 867520"/>
                  <a:gd name="connsiteX3" fmla="*/ 32321 w 919623"/>
                  <a:gd name="connsiteY3" fmla="*/ 806759 h 867520"/>
                  <a:gd name="connsiteX4" fmla="*/ 854254 w 919623"/>
                  <a:gd name="connsiteY4" fmla="*/ 817034 h 867520"/>
                  <a:gd name="connsiteX5" fmla="*/ 833706 w 919623"/>
                  <a:gd name="connsiteY5" fmla="*/ 221132 h 867520"/>
                  <a:gd name="connsiteX6" fmla="*/ 613012 w 919623"/>
                  <a:gd name="connsiteY6" fmla="*/ 0 h 867520"/>
                  <a:gd name="connsiteX0" fmla="*/ 274603 w 919623"/>
                  <a:gd name="connsiteY0" fmla="*/ 9308 h 867520"/>
                  <a:gd name="connsiteX1" fmla="*/ 96996 w 919623"/>
                  <a:gd name="connsiteY1" fmla="*/ 155009 h 867520"/>
                  <a:gd name="connsiteX2" fmla="*/ 11773 w 919623"/>
                  <a:gd name="connsiteY2" fmla="*/ 385518 h 867520"/>
                  <a:gd name="connsiteX3" fmla="*/ 32321 w 919623"/>
                  <a:gd name="connsiteY3" fmla="*/ 806759 h 867520"/>
                  <a:gd name="connsiteX4" fmla="*/ 854254 w 919623"/>
                  <a:gd name="connsiteY4" fmla="*/ 817034 h 867520"/>
                  <a:gd name="connsiteX5" fmla="*/ 833706 w 919623"/>
                  <a:gd name="connsiteY5" fmla="*/ 221132 h 867520"/>
                  <a:gd name="connsiteX6" fmla="*/ 613012 w 919623"/>
                  <a:gd name="connsiteY6"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 name="connsiteX0" fmla="*/ 286856 w 931876"/>
                  <a:gd name="connsiteY0" fmla="*/ 9308 h 867520"/>
                  <a:gd name="connsiteX1" fmla="*/ 24026 w 931876"/>
                  <a:gd name="connsiteY1" fmla="*/ 385518 h 867520"/>
                  <a:gd name="connsiteX2" fmla="*/ 44574 w 931876"/>
                  <a:gd name="connsiteY2" fmla="*/ 806759 h 867520"/>
                  <a:gd name="connsiteX3" fmla="*/ 866507 w 931876"/>
                  <a:gd name="connsiteY3" fmla="*/ 817034 h 867520"/>
                  <a:gd name="connsiteX4" fmla="*/ 845959 w 931876"/>
                  <a:gd name="connsiteY4" fmla="*/ 221132 h 867520"/>
                  <a:gd name="connsiteX5" fmla="*/ 625265 w 931876"/>
                  <a:gd name="connsiteY5" fmla="*/ 0 h 8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876" h="867520">
                    <a:moveTo>
                      <a:pt x="286856" y="9308"/>
                    </a:moveTo>
                    <a:cubicBezTo>
                      <a:pt x="116194" y="76161"/>
                      <a:pt x="64406" y="252610"/>
                      <a:pt x="24026" y="385518"/>
                    </a:cubicBezTo>
                    <a:cubicBezTo>
                      <a:pt x="-16354" y="518426"/>
                      <a:pt x="-3372" y="765662"/>
                      <a:pt x="44574" y="806759"/>
                    </a:cubicBezTo>
                    <a:cubicBezTo>
                      <a:pt x="92520" y="847856"/>
                      <a:pt x="732943" y="914638"/>
                      <a:pt x="866507" y="817034"/>
                    </a:cubicBezTo>
                    <a:cubicBezTo>
                      <a:pt x="1000071" y="719430"/>
                      <a:pt x="895618" y="351271"/>
                      <a:pt x="845959" y="221132"/>
                    </a:cubicBezTo>
                    <a:cubicBezTo>
                      <a:pt x="796300" y="90993"/>
                      <a:pt x="746730" y="42431"/>
                      <a:pt x="625265" y="0"/>
                    </a:cubicBezTo>
                  </a:path>
                </a:pathLst>
              </a:custGeom>
              <a:solidFill>
                <a:schemeClr val="accent6">
                  <a:lumMod val="40000"/>
                  <a:lumOff val="60000"/>
                </a:schemeClr>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任意多边形 387">
                <a:extLst>
                  <a:ext uri="{FF2B5EF4-FFF2-40B4-BE49-F238E27FC236}">
                    <a16:creationId xmlns:a16="http://schemas.microsoft.com/office/drawing/2014/main" id="{484D1B29-4CCE-45F8-967C-006C4706D7AC}"/>
                  </a:ext>
                </a:extLst>
              </p:cNvPr>
              <p:cNvSpPr/>
              <p:nvPr/>
            </p:nvSpPr>
            <p:spPr>
              <a:xfrm>
                <a:off x="1319148" y="4603556"/>
                <a:ext cx="7200" cy="72000"/>
              </a:xfrm>
              <a:custGeom>
                <a:avLst/>
                <a:gdLst>
                  <a:gd name="connsiteX0" fmla="*/ 0 w 9525"/>
                  <a:gd name="connsiteY0" fmla="*/ 104775 h 104775"/>
                  <a:gd name="connsiteX1" fmla="*/ 9525 w 9525"/>
                  <a:gd name="connsiteY1" fmla="*/ 0 h 104775"/>
                </a:gdLst>
                <a:ahLst/>
                <a:cxnLst>
                  <a:cxn ang="0">
                    <a:pos x="connsiteX0" y="connsiteY0"/>
                  </a:cxn>
                  <a:cxn ang="0">
                    <a:pos x="connsiteX1" y="connsiteY1"/>
                  </a:cxn>
                </a:cxnLst>
                <a:rect l="l" t="t" r="r" b="b"/>
                <a:pathLst>
                  <a:path w="9525" h="104775">
                    <a:moveTo>
                      <a:pt x="0" y="104775"/>
                    </a:moveTo>
                    <a:lnTo>
                      <a:pt x="952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388">
                <a:extLst>
                  <a:ext uri="{FF2B5EF4-FFF2-40B4-BE49-F238E27FC236}">
                    <a16:creationId xmlns:a16="http://schemas.microsoft.com/office/drawing/2014/main" id="{44D1A0B1-952B-454D-AA7E-940B636B2BB3}"/>
                  </a:ext>
                </a:extLst>
              </p:cNvPr>
              <p:cNvSpPr/>
              <p:nvPr/>
            </p:nvSpPr>
            <p:spPr>
              <a:xfrm>
                <a:off x="1529509" y="4603556"/>
                <a:ext cx="7200" cy="72000"/>
              </a:xfrm>
              <a:custGeom>
                <a:avLst/>
                <a:gdLst>
                  <a:gd name="connsiteX0" fmla="*/ 0 w 9525"/>
                  <a:gd name="connsiteY0" fmla="*/ 104775 h 104775"/>
                  <a:gd name="connsiteX1" fmla="*/ 9525 w 9525"/>
                  <a:gd name="connsiteY1" fmla="*/ 0 h 104775"/>
                </a:gdLst>
                <a:ahLst/>
                <a:cxnLst>
                  <a:cxn ang="0">
                    <a:pos x="connsiteX0" y="connsiteY0"/>
                  </a:cxn>
                  <a:cxn ang="0">
                    <a:pos x="connsiteX1" y="connsiteY1"/>
                  </a:cxn>
                </a:cxnLst>
                <a:rect l="l" t="t" r="r" b="b"/>
                <a:pathLst>
                  <a:path w="9525" h="104775">
                    <a:moveTo>
                      <a:pt x="0" y="104775"/>
                    </a:moveTo>
                    <a:lnTo>
                      <a:pt x="952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389">
                <a:extLst>
                  <a:ext uri="{FF2B5EF4-FFF2-40B4-BE49-F238E27FC236}">
                    <a16:creationId xmlns:a16="http://schemas.microsoft.com/office/drawing/2014/main" id="{51D5B650-AC2B-4A39-902D-D9EB619EEF82}"/>
                  </a:ext>
                </a:extLst>
              </p:cNvPr>
              <p:cNvSpPr/>
              <p:nvPr/>
            </p:nvSpPr>
            <p:spPr>
              <a:xfrm rot="18663331">
                <a:off x="1594840" y="4756904"/>
                <a:ext cx="400050" cy="273874"/>
              </a:xfrm>
              <a:custGeom>
                <a:avLst/>
                <a:gdLst>
                  <a:gd name="connsiteX0" fmla="*/ 0 w 400050"/>
                  <a:gd name="connsiteY0" fmla="*/ 171450 h 273874"/>
                  <a:gd name="connsiteX1" fmla="*/ 285750 w 400050"/>
                  <a:gd name="connsiteY1" fmla="*/ 266700 h 273874"/>
                  <a:gd name="connsiteX2" fmla="*/ 400050 w 400050"/>
                  <a:gd name="connsiteY2" fmla="*/ 0 h 273874"/>
                </a:gdLst>
                <a:ahLst/>
                <a:cxnLst>
                  <a:cxn ang="0">
                    <a:pos x="connsiteX0" y="connsiteY0"/>
                  </a:cxn>
                  <a:cxn ang="0">
                    <a:pos x="connsiteX1" y="connsiteY1"/>
                  </a:cxn>
                  <a:cxn ang="0">
                    <a:pos x="connsiteX2" y="connsiteY2"/>
                  </a:cxn>
                </a:cxnLst>
                <a:rect l="l" t="t" r="r" b="b"/>
                <a:pathLst>
                  <a:path w="400050" h="273874">
                    <a:moveTo>
                      <a:pt x="0" y="171450"/>
                    </a:moveTo>
                    <a:cubicBezTo>
                      <a:pt x="109537" y="233362"/>
                      <a:pt x="219075" y="295275"/>
                      <a:pt x="285750" y="266700"/>
                    </a:cubicBezTo>
                    <a:cubicBezTo>
                      <a:pt x="352425" y="238125"/>
                      <a:pt x="376237" y="119062"/>
                      <a:pt x="400050" y="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45">
                <a:extLst>
                  <a:ext uri="{FF2B5EF4-FFF2-40B4-BE49-F238E27FC236}">
                    <a16:creationId xmlns:a16="http://schemas.microsoft.com/office/drawing/2014/main" id="{EAB47DAE-C15D-4DCF-9B90-BBA1F7408748}"/>
                  </a:ext>
                </a:extLst>
              </p:cNvPr>
              <p:cNvSpPr/>
              <p:nvPr/>
            </p:nvSpPr>
            <p:spPr>
              <a:xfrm rot="1591447" flipH="1">
                <a:off x="1107367" y="5411188"/>
                <a:ext cx="45720" cy="88274"/>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7" name="椭圆 45">
                <a:extLst>
                  <a:ext uri="{FF2B5EF4-FFF2-40B4-BE49-F238E27FC236}">
                    <a16:creationId xmlns:a16="http://schemas.microsoft.com/office/drawing/2014/main" id="{D9675C6F-6793-4B6E-A2C8-5EA6BF1FE9A4}"/>
                  </a:ext>
                </a:extLst>
              </p:cNvPr>
              <p:cNvSpPr/>
              <p:nvPr/>
            </p:nvSpPr>
            <p:spPr>
              <a:xfrm rot="20035436">
                <a:off x="1772937" y="4525881"/>
                <a:ext cx="51566" cy="122066"/>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1" h="79852">
                    <a:moveTo>
                      <a:pt x="1273" y="39926"/>
                    </a:moveTo>
                    <a:cubicBezTo>
                      <a:pt x="8388" y="-3436"/>
                      <a:pt x="18228" y="67"/>
                      <a:pt x="39142" y="67"/>
                    </a:cubicBezTo>
                    <a:cubicBezTo>
                      <a:pt x="60056" y="67"/>
                      <a:pt x="87685" y="17912"/>
                      <a:pt x="77011" y="39926"/>
                    </a:cubicBezTo>
                    <a:cubicBezTo>
                      <a:pt x="77011" y="61940"/>
                      <a:pt x="60056" y="79785"/>
                      <a:pt x="39142" y="79785"/>
                    </a:cubicBezTo>
                    <a:cubicBezTo>
                      <a:pt x="18228" y="79785"/>
                      <a:pt x="-5842" y="83288"/>
                      <a:pt x="1273" y="39926"/>
                    </a:cubicBezTo>
                    <a:close/>
                  </a:path>
                </a:pathLst>
              </a:custGeom>
              <a:solidFill>
                <a:schemeClr val="tx2"/>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8" name="任意多边形 392">
                <a:extLst>
                  <a:ext uri="{FF2B5EF4-FFF2-40B4-BE49-F238E27FC236}">
                    <a16:creationId xmlns:a16="http://schemas.microsoft.com/office/drawing/2014/main" id="{FD1AEE34-F998-4E1F-8911-F2A68C410C85}"/>
                  </a:ext>
                </a:extLst>
              </p:cNvPr>
              <p:cNvSpPr/>
              <p:nvPr/>
            </p:nvSpPr>
            <p:spPr>
              <a:xfrm>
                <a:off x="898841" y="5029200"/>
                <a:ext cx="358459" cy="389965"/>
              </a:xfrm>
              <a:custGeom>
                <a:avLst/>
                <a:gdLst>
                  <a:gd name="connsiteX0" fmla="*/ 358459 w 358459"/>
                  <a:gd name="connsiteY0" fmla="*/ 0 h 389965"/>
                  <a:gd name="connsiteX1" fmla="*/ 2112 w 358459"/>
                  <a:gd name="connsiteY1" fmla="*/ 161365 h 389965"/>
                  <a:gd name="connsiteX2" fmla="*/ 237435 w 358459"/>
                  <a:gd name="connsiteY2" fmla="*/ 389965 h 389965"/>
                </a:gdLst>
                <a:ahLst/>
                <a:cxnLst>
                  <a:cxn ang="0">
                    <a:pos x="connsiteX0" y="connsiteY0"/>
                  </a:cxn>
                  <a:cxn ang="0">
                    <a:pos x="connsiteX1" y="connsiteY1"/>
                  </a:cxn>
                  <a:cxn ang="0">
                    <a:pos x="connsiteX2" y="connsiteY2"/>
                  </a:cxn>
                </a:cxnLst>
                <a:rect l="l" t="t" r="r" b="b"/>
                <a:pathLst>
                  <a:path w="358459" h="389965">
                    <a:moveTo>
                      <a:pt x="358459" y="0"/>
                    </a:moveTo>
                    <a:cubicBezTo>
                      <a:pt x="190371" y="48185"/>
                      <a:pt x="22283" y="96371"/>
                      <a:pt x="2112" y="161365"/>
                    </a:cubicBezTo>
                    <a:cubicBezTo>
                      <a:pt x="-18059" y="226359"/>
                      <a:pt x="109688" y="308162"/>
                      <a:pt x="237435" y="389965"/>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45">
                <a:extLst>
                  <a:ext uri="{FF2B5EF4-FFF2-40B4-BE49-F238E27FC236}">
                    <a16:creationId xmlns:a16="http://schemas.microsoft.com/office/drawing/2014/main" id="{82B9286E-E903-405B-B4EA-1DC64B157146}"/>
                  </a:ext>
                </a:extLst>
              </p:cNvPr>
              <p:cNvSpPr/>
              <p:nvPr/>
            </p:nvSpPr>
            <p:spPr>
              <a:xfrm rot="1115463" flipH="1">
                <a:off x="1415361" y="4821901"/>
                <a:ext cx="59358" cy="68023"/>
              </a:xfrm>
              <a:custGeom>
                <a:avLst/>
                <a:gdLst>
                  <a:gd name="connsiteX0" fmla="*/ 0 w 75737"/>
                  <a:gd name="connsiteY0" fmla="*/ 39859 h 79718"/>
                  <a:gd name="connsiteX1" fmla="*/ 37869 w 75737"/>
                  <a:gd name="connsiteY1" fmla="*/ 0 h 79718"/>
                  <a:gd name="connsiteX2" fmla="*/ 75738 w 75737"/>
                  <a:gd name="connsiteY2" fmla="*/ 39859 h 79718"/>
                  <a:gd name="connsiteX3" fmla="*/ 37869 w 75737"/>
                  <a:gd name="connsiteY3" fmla="*/ 79718 h 79718"/>
                  <a:gd name="connsiteX4" fmla="*/ 0 w 75737"/>
                  <a:gd name="connsiteY4" fmla="*/ 39859 h 79718"/>
                  <a:gd name="connsiteX0" fmla="*/ 1273 w 77011"/>
                  <a:gd name="connsiteY0" fmla="*/ 39926 h 79852"/>
                  <a:gd name="connsiteX1" fmla="*/ 39142 w 77011"/>
                  <a:gd name="connsiteY1" fmla="*/ 67 h 79852"/>
                  <a:gd name="connsiteX2" fmla="*/ 77011 w 77011"/>
                  <a:gd name="connsiteY2" fmla="*/ 39926 h 79852"/>
                  <a:gd name="connsiteX3" fmla="*/ 39142 w 77011"/>
                  <a:gd name="connsiteY3" fmla="*/ 79785 h 79852"/>
                  <a:gd name="connsiteX4" fmla="*/ 1273 w 77011"/>
                  <a:gd name="connsiteY4" fmla="*/ 39926 h 79852"/>
                  <a:gd name="connsiteX0" fmla="*/ 1273 w 79381"/>
                  <a:gd name="connsiteY0" fmla="*/ 39926 h 79852"/>
                  <a:gd name="connsiteX1" fmla="*/ 39142 w 79381"/>
                  <a:gd name="connsiteY1" fmla="*/ 67 h 79852"/>
                  <a:gd name="connsiteX2" fmla="*/ 77011 w 79381"/>
                  <a:gd name="connsiteY2" fmla="*/ 39926 h 79852"/>
                  <a:gd name="connsiteX3" fmla="*/ 39142 w 79381"/>
                  <a:gd name="connsiteY3" fmla="*/ 79785 h 79852"/>
                  <a:gd name="connsiteX4" fmla="*/ 1273 w 79381"/>
                  <a:gd name="connsiteY4" fmla="*/ 39926 h 79852"/>
                  <a:gd name="connsiteX0" fmla="*/ 1 w 120325"/>
                  <a:gd name="connsiteY0" fmla="*/ 39926 h 132517"/>
                  <a:gd name="connsiteX1" fmla="*/ 37870 w 120325"/>
                  <a:gd name="connsiteY1" fmla="*/ 67 h 132517"/>
                  <a:gd name="connsiteX2" fmla="*/ 75739 w 120325"/>
                  <a:gd name="connsiteY2" fmla="*/ 39926 h 132517"/>
                  <a:gd name="connsiteX3" fmla="*/ 37870 w 120325"/>
                  <a:gd name="connsiteY3" fmla="*/ 79785 h 132517"/>
                  <a:gd name="connsiteX4" fmla="*/ 120326 w 120325"/>
                  <a:gd name="connsiteY4" fmla="*/ 132517 h 132517"/>
                  <a:gd name="connsiteX0" fmla="*/ 0 w 78107"/>
                  <a:gd name="connsiteY0" fmla="*/ 39926 h 79785"/>
                  <a:gd name="connsiteX1" fmla="*/ 37869 w 78107"/>
                  <a:gd name="connsiteY1" fmla="*/ 67 h 79785"/>
                  <a:gd name="connsiteX2" fmla="*/ 75738 w 78107"/>
                  <a:gd name="connsiteY2" fmla="*/ 39926 h 79785"/>
                  <a:gd name="connsiteX3" fmla="*/ 37869 w 78107"/>
                  <a:gd name="connsiteY3" fmla="*/ 79785 h 79785"/>
                  <a:gd name="connsiteX0" fmla="*/ 0 w 78108"/>
                  <a:gd name="connsiteY0" fmla="*/ 39926 h 68879"/>
                  <a:gd name="connsiteX1" fmla="*/ 37869 w 78108"/>
                  <a:gd name="connsiteY1" fmla="*/ 67 h 68879"/>
                  <a:gd name="connsiteX2" fmla="*/ 75738 w 78108"/>
                  <a:gd name="connsiteY2" fmla="*/ 39926 h 68879"/>
                  <a:gd name="connsiteX3" fmla="*/ 8441 w 78108"/>
                  <a:gd name="connsiteY3" fmla="*/ 68879 h 68879"/>
                </a:gdLst>
                <a:ahLst/>
                <a:cxnLst>
                  <a:cxn ang="0">
                    <a:pos x="connsiteX0" y="connsiteY0"/>
                  </a:cxn>
                  <a:cxn ang="0">
                    <a:pos x="connsiteX1" y="connsiteY1"/>
                  </a:cxn>
                  <a:cxn ang="0">
                    <a:pos x="connsiteX2" y="connsiteY2"/>
                  </a:cxn>
                  <a:cxn ang="0">
                    <a:pos x="connsiteX3" y="connsiteY3"/>
                  </a:cxn>
                </a:cxnLst>
                <a:rect l="l" t="t" r="r" b="b"/>
                <a:pathLst>
                  <a:path w="78108" h="68879">
                    <a:moveTo>
                      <a:pt x="0" y="39926"/>
                    </a:moveTo>
                    <a:cubicBezTo>
                      <a:pt x="7115" y="-3436"/>
                      <a:pt x="16955" y="67"/>
                      <a:pt x="37869" y="67"/>
                    </a:cubicBezTo>
                    <a:cubicBezTo>
                      <a:pt x="58783" y="67"/>
                      <a:pt x="86412" y="17912"/>
                      <a:pt x="75738" y="39926"/>
                    </a:cubicBezTo>
                    <a:cubicBezTo>
                      <a:pt x="75738" y="61940"/>
                      <a:pt x="29355" y="68879"/>
                      <a:pt x="8441" y="68879"/>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0" name="椭圆 31">
                <a:extLst>
                  <a:ext uri="{FF2B5EF4-FFF2-40B4-BE49-F238E27FC236}">
                    <a16:creationId xmlns:a16="http://schemas.microsoft.com/office/drawing/2014/main" id="{9BAB440F-4355-49F8-BD23-1AA902C071F8}"/>
                  </a:ext>
                </a:extLst>
              </p:cNvPr>
              <p:cNvSpPr/>
              <p:nvPr/>
            </p:nvSpPr>
            <p:spPr>
              <a:xfrm>
                <a:off x="1112387" y="4378575"/>
                <a:ext cx="660438" cy="65385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9" name="组合 88">
              <a:extLst>
                <a:ext uri="{FF2B5EF4-FFF2-40B4-BE49-F238E27FC236}">
                  <a16:creationId xmlns:a16="http://schemas.microsoft.com/office/drawing/2014/main" id="{74C86FB4-F17A-4700-9C49-B9CF65C27A5F}"/>
                </a:ext>
              </a:extLst>
            </p:cNvPr>
            <p:cNvGrpSpPr/>
            <p:nvPr/>
          </p:nvGrpSpPr>
          <p:grpSpPr>
            <a:xfrm>
              <a:off x="6767210" y="3741013"/>
              <a:ext cx="77610" cy="653734"/>
              <a:chOff x="2002320" y="5389411"/>
              <a:chExt cx="62947" cy="530221"/>
            </a:xfrm>
          </p:grpSpPr>
          <p:sp>
            <p:nvSpPr>
              <p:cNvPr id="90" name="任意多边形 384">
                <a:extLst>
                  <a:ext uri="{FF2B5EF4-FFF2-40B4-BE49-F238E27FC236}">
                    <a16:creationId xmlns:a16="http://schemas.microsoft.com/office/drawing/2014/main" id="{C559B9CA-BB7A-400A-80BB-F2867B006895}"/>
                  </a:ext>
                </a:extLst>
              </p:cNvPr>
              <p:cNvSpPr/>
              <p:nvPr/>
            </p:nvSpPr>
            <p:spPr>
              <a:xfrm>
                <a:off x="2007906" y="5389411"/>
                <a:ext cx="21303" cy="305072"/>
              </a:xfrm>
              <a:custGeom>
                <a:avLst/>
                <a:gdLst>
                  <a:gd name="connsiteX0" fmla="*/ 0 w 214331"/>
                  <a:gd name="connsiteY0" fmla="*/ 4382 h 318707"/>
                  <a:gd name="connsiteX1" fmla="*/ 190500 w 214331"/>
                  <a:gd name="connsiteY1" fmla="*/ 23432 h 318707"/>
                  <a:gd name="connsiteX2" fmla="*/ 200025 w 214331"/>
                  <a:gd name="connsiteY2" fmla="*/ 185357 h 318707"/>
                  <a:gd name="connsiteX3" fmla="*/ 85725 w 214331"/>
                  <a:gd name="connsiteY3" fmla="*/ 261557 h 318707"/>
                  <a:gd name="connsiteX4" fmla="*/ 66675 w 214331"/>
                  <a:gd name="connsiteY4" fmla="*/ 318707 h 318707"/>
                  <a:gd name="connsiteX0" fmla="*/ 0 w 180289"/>
                  <a:gd name="connsiteY0" fmla="*/ 25868 h 303433"/>
                  <a:gd name="connsiteX1" fmla="*/ 158335 w 180289"/>
                  <a:gd name="connsiteY1" fmla="*/ 8158 h 303433"/>
                  <a:gd name="connsiteX2" fmla="*/ 167860 w 180289"/>
                  <a:gd name="connsiteY2" fmla="*/ 170083 h 303433"/>
                  <a:gd name="connsiteX3" fmla="*/ 53560 w 180289"/>
                  <a:gd name="connsiteY3" fmla="*/ 246283 h 303433"/>
                  <a:gd name="connsiteX4" fmla="*/ 34510 w 180289"/>
                  <a:gd name="connsiteY4" fmla="*/ 303433 h 303433"/>
                  <a:gd name="connsiteX0" fmla="*/ 0 w 180289"/>
                  <a:gd name="connsiteY0" fmla="*/ 38919 h 316484"/>
                  <a:gd name="connsiteX1" fmla="*/ 158335 w 180289"/>
                  <a:gd name="connsiteY1" fmla="*/ 21209 h 316484"/>
                  <a:gd name="connsiteX2" fmla="*/ 167860 w 180289"/>
                  <a:gd name="connsiteY2" fmla="*/ 183134 h 316484"/>
                  <a:gd name="connsiteX3" fmla="*/ 53560 w 180289"/>
                  <a:gd name="connsiteY3" fmla="*/ 259334 h 316484"/>
                  <a:gd name="connsiteX4" fmla="*/ 34510 w 180289"/>
                  <a:gd name="connsiteY4" fmla="*/ 316484 h 316484"/>
                  <a:gd name="connsiteX0" fmla="*/ 124646 w 146600"/>
                  <a:gd name="connsiteY0" fmla="*/ 0 h 295275"/>
                  <a:gd name="connsiteX1" fmla="*/ 134171 w 146600"/>
                  <a:gd name="connsiteY1" fmla="*/ 161925 h 295275"/>
                  <a:gd name="connsiteX2" fmla="*/ 19871 w 146600"/>
                  <a:gd name="connsiteY2" fmla="*/ 238125 h 295275"/>
                  <a:gd name="connsiteX3" fmla="*/ 821 w 146600"/>
                  <a:gd name="connsiteY3" fmla="*/ 295275 h 295275"/>
                  <a:gd name="connsiteX0" fmla="*/ 29442 w 134194"/>
                  <a:gd name="connsiteY0" fmla="*/ 0 h 305071"/>
                  <a:gd name="connsiteX1" fmla="*/ 134171 w 134194"/>
                  <a:gd name="connsiteY1" fmla="*/ 171721 h 305071"/>
                  <a:gd name="connsiteX2" fmla="*/ 19871 w 134194"/>
                  <a:gd name="connsiteY2" fmla="*/ 247921 h 305071"/>
                  <a:gd name="connsiteX3" fmla="*/ 821 w 134194"/>
                  <a:gd name="connsiteY3" fmla="*/ 305071 h 305071"/>
                  <a:gd name="connsiteX0" fmla="*/ 29442 w 41620"/>
                  <a:gd name="connsiteY0" fmla="*/ 0 h 305071"/>
                  <a:gd name="connsiteX1" fmla="*/ 27060 w 41620"/>
                  <a:gd name="connsiteY1" fmla="*/ 161926 h 305071"/>
                  <a:gd name="connsiteX2" fmla="*/ 19871 w 41620"/>
                  <a:gd name="connsiteY2" fmla="*/ 247921 h 305071"/>
                  <a:gd name="connsiteX3" fmla="*/ 821 w 41620"/>
                  <a:gd name="connsiteY3" fmla="*/ 305071 h 305071"/>
                  <a:gd name="connsiteX0" fmla="*/ 15328 w 34309"/>
                  <a:gd name="connsiteY0" fmla="*/ 0 h 331192"/>
                  <a:gd name="connsiteX1" fmla="*/ 12946 w 34309"/>
                  <a:gd name="connsiteY1" fmla="*/ 161926 h 331192"/>
                  <a:gd name="connsiteX2" fmla="*/ 5757 w 34309"/>
                  <a:gd name="connsiteY2" fmla="*/ 247921 h 331192"/>
                  <a:gd name="connsiteX3" fmla="*/ 34309 w 34309"/>
                  <a:gd name="connsiteY3" fmla="*/ 331192 h 331192"/>
                  <a:gd name="connsiteX0" fmla="*/ 18645 w 30823"/>
                  <a:gd name="connsiteY0" fmla="*/ 0 h 305071"/>
                  <a:gd name="connsiteX1" fmla="*/ 16263 w 30823"/>
                  <a:gd name="connsiteY1" fmla="*/ 161926 h 305071"/>
                  <a:gd name="connsiteX2" fmla="*/ 9074 w 30823"/>
                  <a:gd name="connsiteY2" fmla="*/ 247921 h 305071"/>
                  <a:gd name="connsiteX3" fmla="*/ 13823 w 30823"/>
                  <a:gd name="connsiteY3" fmla="*/ 305071 h 305071"/>
                  <a:gd name="connsiteX0" fmla="*/ 0 w 77645"/>
                  <a:gd name="connsiteY0" fmla="*/ 0 h 305071"/>
                  <a:gd name="connsiteX1" fmla="*/ 69024 w 77645"/>
                  <a:gd name="connsiteY1" fmla="*/ 161926 h 305071"/>
                  <a:gd name="connsiteX2" fmla="*/ 61835 w 77645"/>
                  <a:gd name="connsiteY2" fmla="*/ 247921 h 305071"/>
                  <a:gd name="connsiteX3" fmla="*/ 66584 w 77645"/>
                  <a:gd name="connsiteY3" fmla="*/ 305071 h 305071"/>
                </a:gdLst>
                <a:ahLst/>
                <a:cxnLst>
                  <a:cxn ang="0">
                    <a:pos x="connsiteX0" y="connsiteY0"/>
                  </a:cxn>
                  <a:cxn ang="0">
                    <a:pos x="connsiteX1" y="connsiteY1"/>
                  </a:cxn>
                  <a:cxn ang="0">
                    <a:pos x="connsiteX2" y="connsiteY2"/>
                  </a:cxn>
                  <a:cxn ang="0">
                    <a:pos x="connsiteX3" y="connsiteY3"/>
                  </a:cxn>
                </a:cxnLst>
                <a:rect l="l" t="t" r="r" b="b"/>
                <a:pathLst>
                  <a:path w="77645" h="305071">
                    <a:moveTo>
                      <a:pt x="0" y="0"/>
                    </a:moveTo>
                    <a:cubicBezTo>
                      <a:pt x="27977" y="24036"/>
                      <a:pt x="58718" y="120606"/>
                      <a:pt x="69024" y="161926"/>
                    </a:cubicBezTo>
                    <a:cubicBezTo>
                      <a:pt x="79330" y="203246"/>
                      <a:pt x="84060" y="225696"/>
                      <a:pt x="61835" y="247921"/>
                    </a:cubicBezTo>
                    <a:cubicBezTo>
                      <a:pt x="39610" y="270146"/>
                      <a:pt x="64996" y="287608"/>
                      <a:pt x="66584" y="305071"/>
                    </a:cubicBezTo>
                  </a:path>
                </a:pathLst>
              </a:custGeom>
              <a:noFill/>
              <a:ln w="508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385">
                <a:extLst>
                  <a:ext uri="{FF2B5EF4-FFF2-40B4-BE49-F238E27FC236}">
                    <a16:creationId xmlns:a16="http://schemas.microsoft.com/office/drawing/2014/main" id="{4C103061-781B-4601-ABD2-E08D23E94640}"/>
                  </a:ext>
                </a:extLst>
              </p:cNvPr>
              <p:cNvSpPr/>
              <p:nvPr/>
            </p:nvSpPr>
            <p:spPr>
              <a:xfrm>
                <a:off x="2002320" y="5858134"/>
                <a:ext cx="62947" cy="61498"/>
              </a:xfrm>
              <a:custGeom>
                <a:avLst/>
                <a:gdLst>
                  <a:gd name="connsiteX0" fmla="*/ 2141 w 68996"/>
                  <a:gd name="connsiteY0" fmla="*/ 7143 h 64435"/>
                  <a:gd name="connsiteX1" fmla="*/ 68816 w 68996"/>
                  <a:gd name="connsiteY1" fmla="*/ 7143 h 64435"/>
                  <a:gd name="connsiteX2" fmla="*/ 21191 w 68996"/>
                  <a:gd name="connsiteY2" fmla="*/ 64293 h 64435"/>
                  <a:gd name="connsiteX3" fmla="*/ 2141 w 68996"/>
                  <a:gd name="connsiteY3" fmla="*/ 7143 h 64435"/>
                </a:gdLst>
                <a:ahLst/>
                <a:cxnLst>
                  <a:cxn ang="0">
                    <a:pos x="connsiteX0" y="connsiteY0"/>
                  </a:cxn>
                  <a:cxn ang="0">
                    <a:pos x="connsiteX1" y="connsiteY1"/>
                  </a:cxn>
                  <a:cxn ang="0">
                    <a:pos x="connsiteX2" y="connsiteY2"/>
                  </a:cxn>
                  <a:cxn ang="0">
                    <a:pos x="connsiteX3" y="connsiteY3"/>
                  </a:cxn>
                </a:cxnLst>
                <a:rect l="l" t="t" r="r" b="b"/>
                <a:pathLst>
                  <a:path w="68996" h="64435">
                    <a:moveTo>
                      <a:pt x="2141" y="7143"/>
                    </a:moveTo>
                    <a:cubicBezTo>
                      <a:pt x="10078" y="-2382"/>
                      <a:pt x="65641" y="-2382"/>
                      <a:pt x="68816" y="7143"/>
                    </a:cubicBezTo>
                    <a:cubicBezTo>
                      <a:pt x="71991" y="16668"/>
                      <a:pt x="32304" y="61118"/>
                      <a:pt x="21191" y="64293"/>
                    </a:cubicBezTo>
                    <a:cubicBezTo>
                      <a:pt x="10078" y="67468"/>
                      <a:pt x="-5796" y="16668"/>
                      <a:pt x="2141" y="7143"/>
                    </a:cubicBezTo>
                    <a:close/>
                  </a:path>
                </a:pathLst>
              </a:custGeom>
              <a:solidFill>
                <a:schemeClr val="accent1">
                  <a:lumMod val="50000"/>
                </a:schemeClr>
              </a:solid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6" name="灯片编号占位符 3">
            <a:extLst>
              <a:ext uri="{FF2B5EF4-FFF2-40B4-BE49-F238E27FC236}">
                <a16:creationId xmlns:a16="http://schemas.microsoft.com/office/drawing/2014/main" id="{3BAB3772-8049-431C-BC3F-39A1088BAFFE}"/>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80937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页三">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6AC09ED-E988-4A92-BC0A-3945D3CE80A3}"/>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1E07159-D782-46E7-B186-1A9D093B06E0}"/>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CDA3160-C86B-45C6-903F-C0F993985497}"/>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椭圆 31">
            <a:extLst>
              <a:ext uri="{FF2B5EF4-FFF2-40B4-BE49-F238E27FC236}">
                <a16:creationId xmlns:a16="http://schemas.microsoft.com/office/drawing/2014/main" id="{B84EEE3F-A616-4E25-A22A-4B0E415C5885}"/>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C955DD74-6CF4-4609-9C46-8551083BF6B1}"/>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9EE48219-C98E-4ADF-BBBF-9BD12E147254}"/>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4F75B961-19A9-4579-8234-B44FFDE2D71E}"/>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6C2D0E51-B55E-45CA-A752-A33C1E5BB7E1}"/>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759555DA-A4AC-4DA4-A528-C64AC38FEEF0}"/>
              </a:ext>
            </a:extLst>
          </p:cNvPr>
          <p:cNvGrpSpPr/>
          <p:nvPr userDrawn="1"/>
        </p:nvGrpSpPr>
        <p:grpSpPr>
          <a:xfrm>
            <a:off x="5263523" y="1348547"/>
            <a:ext cx="1817340" cy="2215992"/>
            <a:chOff x="5313164" y="981429"/>
            <a:chExt cx="1056875" cy="1288710"/>
          </a:xfrm>
        </p:grpSpPr>
        <p:sp>
          <p:nvSpPr>
            <p:cNvPr id="13" name="椭圆 31">
              <a:extLst>
                <a:ext uri="{FF2B5EF4-FFF2-40B4-BE49-F238E27FC236}">
                  <a16:creationId xmlns:a16="http://schemas.microsoft.com/office/drawing/2014/main" id="{E0DA0303-6800-42FB-BF93-0836EB4B83CD}"/>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dirty="0">
                <a:ea typeface="微软雅黑 Light" panose="020B0502040204020203" pitchFamily="34" charset="-122"/>
              </a:endParaRPr>
            </a:p>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6FCFCAE1-30A9-41CC-8016-5AE2544F56B9}"/>
                </a:ext>
              </a:extLst>
            </p:cNvPr>
            <p:cNvSpPr txBox="1"/>
            <p:nvPr/>
          </p:nvSpPr>
          <p:spPr>
            <a:xfrm>
              <a:off x="5371303"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03</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F351A575-A38C-4119-9C13-BAB14FAA6644}"/>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8CAD2788-E9F1-4599-9D94-587E2B22B4EC}"/>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08C25A41-B62A-4B1B-A5D4-6340B9E45DC1}"/>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5BAF0F8-19BD-408E-9BCC-BB5306B33E34}"/>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9CC268F-9286-4194-9978-E938D9CEB49B}"/>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76DC0E59-7597-4FA9-B5BC-909D66D3AE63}"/>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518074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总分关系">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弧形 6">
            <a:extLst>
              <a:ext uri="{FF2B5EF4-FFF2-40B4-BE49-F238E27FC236}">
                <a16:creationId xmlns:a16="http://schemas.microsoft.com/office/drawing/2014/main" id="{D448BFCC-189C-435E-8D7F-616AC24429F4}"/>
              </a:ext>
            </a:extLst>
          </p:cNvPr>
          <p:cNvSpPr/>
          <p:nvPr userDrawn="1"/>
        </p:nvSpPr>
        <p:spPr>
          <a:xfrm rot="13826605" flipV="1">
            <a:off x="7382386" y="4240620"/>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4AD93C14-3CC5-46EE-AAB9-83AB39A657F5}"/>
              </a:ext>
            </a:extLst>
          </p:cNvPr>
          <p:cNvSpPr/>
          <p:nvPr userDrawn="1"/>
        </p:nvSpPr>
        <p:spPr>
          <a:xfrm rot="7773395">
            <a:off x="7382388" y="919692"/>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弧形 8">
            <a:extLst>
              <a:ext uri="{FF2B5EF4-FFF2-40B4-BE49-F238E27FC236}">
                <a16:creationId xmlns:a16="http://schemas.microsoft.com/office/drawing/2014/main" id="{1AB6E7FB-4A4A-4EF9-8C71-36B451D2C588}"/>
              </a:ext>
            </a:extLst>
          </p:cNvPr>
          <p:cNvSpPr/>
          <p:nvPr userDrawn="1"/>
        </p:nvSpPr>
        <p:spPr>
          <a:xfrm rot="13826605" flipV="1">
            <a:off x="2253613" y="4240619"/>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B58016F1-E0A6-45A0-A85C-006896F0E6EA}"/>
              </a:ext>
            </a:extLst>
          </p:cNvPr>
          <p:cNvSpPr/>
          <p:nvPr userDrawn="1"/>
        </p:nvSpPr>
        <p:spPr>
          <a:xfrm rot="7773395">
            <a:off x="2253615" y="919691"/>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标题 1">
            <a:extLst>
              <a:ext uri="{FF2B5EF4-FFF2-40B4-BE49-F238E27FC236}">
                <a16:creationId xmlns:a16="http://schemas.microsoft.com/office/drawing/2014/main" id="{8BAE0AFB-53D7-457A-A5FA-DCF7B21C11C6}"/>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2" name="任意多边形 3">
            <a:extLst>
              <a:ext uri="{FF2B5EF4-FFF2-40B4-BE49-F238E27FC236}">
                <a16:creationId xmlns:a16="http://schemas.microsoft.com/office/drawing/2014/main" id="{A6E715AB-DE8C-4F5E-ABAE-DCA6CC9EC9AE}"/>
              </a:ext>
            </a:extLst>
          </p:cNvPr>
          <p:cNvSpPr/>
          <p:nvPr userDrawn="1"/>
        </p:nvSpPr>
        <p:spPr>
          <a:xfrm rot="12455369">
            <a:off x="4262935" y="1988751"/>
            <a:ext cx="3666129" cy="3748740"/>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273F48DF-0182-49AB-8824-8C9F07947FB4}"/>
              </a:ext>
            </a:extLst>
          </p:cNvPr>
          <p:cNvSpPr/>
          <p:nvPr userDrawn="1"/>
        </p:nvSpPr>
        <p:spPr>
          <a:xfrm rot="12455369">
            <a:off x="9260265" y="2891873"/>
            <a:ext cx="2138898" cy="218709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4" name="任意多边形 3">
            <a:extLst>
              <a:ext uri="{FF2B5EF4-FFF2-40B4-BE49-F238E27FC236}">
                <a16:creationId xmlns:a16="http://schemas.microsoft.com/office/drawing/2014/main" id="{F893B913-0E3A-4DBB-9C7B-BE2191CB3D66}"/>
              </a:ext>
            </a:extLst>
          </p:cNvPr>
          <p:cNvSpPr/>
          <p:nvPr userDrawn="1"/>
        </p:nvSpPr>
        <p:spPr>
          <a:xfrm rot="12455369">
            <a:off x="792838" y="2891872"/>
            <a:ext cx="2138898" cy="218709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任意多边形 3">
            <a:extLst>
              <a:ext uri="{FF2B5EF4-FFF2-40B4-BE49-F238E27FC236}">
                <a16:creationId xmlns:a16="http://schemas.microsoft.com/office/drawing/2014/main" id="{59208500-86DA-45E8-83B4-5FD546AECFF0}"/>
              </a:ext>
            </a:extLst>
          </p:cNvPr>
          <p:cNvSpPr/>
          <p:nvPr userDrawn="1"/>
        </p:nvSpPr>
        <p:spPr>
          <a:xfrm rot="12455369">
            <a:off x="-850256" y="583617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5" name="任意多边形 3">
            <a:extLst>
              <a:ext uri="{FF2B5EF4-FFF2-40B4-BE49-F238E27FC236}">
                <a16:creationId xmlns:a16="http://schemas.microsoft.com/office/drawing/2014/main" id="{591DA215-8A59-4150-82CB-28801AAC332D}"/>
              </a:ext>
            </a:extLst>
          </p:cNvPr>
          <p:cNvSpPr/>
          <p:nvPr userDrawn="1"/>
        </p:nvSpPr>
        <p:spPr>
          <a:xfrm rot="12455369">
            <a:off x="11457903" y="-94989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6" name="内容占位符 35">
            <a:extLst>
              <a:ext uri="{FF2B5EF4-FFF2-40B4-BE49-F238E27FC236}">
                <a16:creationId xmlns:a16="http://schemas.microsoft.com/office/drawing/2014/main" id="{2BC3902A-F29C-4DE4-B965-0FB2BFAEF190}"/>
              </a:ext>
            </a:extLst>
          </p:cNvPr>
          <p:cNvSpPr>
            <a:spLocks noGrp="1"/>
          </p:cNvSpPr>
          <p:nvPr>
            <p:ph sz="quarter" idx="18"/>
          </p:nvPr>
        </p:nvSpPr>
        <p:spPr>
          <a:xfrm>
            <a:off x="4549257" y="3308701"/>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27" name="内容占位符 47">
            <a:extLst>
              <a:ext uri="{FF2B5EF4-FFF2-40B4-BE49-F238E27FC236}">
                <a16:creationId xmlns:a16="http://schemas.microsoft.com/office/drawing/2014/main" id="{8ED26D79-8F7B-444F-BFD3-9F987309428E}"/>
              </a:ext>
            </a:extLst>
          </p:cNvPr>
          <p:cNvSpPr>
            <a:spLocks noGrp="1"/>
          </p:cNvSpPr>
          <p:nvPr>
            <p:ph sz="quarter" idx="22"/>
          </p:nvPr>
        </p:nvSpPr>
        <p:spPr>
          <a:xfrm>
            <a:off x="4549980" y="3702724"/>
            <a:ext cx="3114675" cy="770596"/>
          </a:xfrm>
          <a:prstGeom prst="rect">
            <a:avLst/>
          </a:prstGeom>
          <a:noFill/>
        </p:spPr>
        <p:txBody>
          <a:bodyPr wrap="square" rtlCol="0">
            <a:spAutoFit/>
          </a:bodyPr>
          <a:lstStyle>
            <a:lvl1pPr marL="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6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8" name="内容占位符 35">
            <a:extLst>
              <a:ext uri="{FF2B5EF4-FFF2-40B4-BE49-F238E27FC236}">
                <a16:creationId xmlns:a16="http://schemas.microsoft.com/office/drawing/2014/main" id="{3D2976C9-7A28-41DE-899B-0A87B3A767D0}"/>
              </a:ext>
            </a:extLst>
          </p:cNvPr>
          <p:cNvSpPr>
            <a:spLocks noGrp="1"/>
          </p:cNvSpPr>
          <p:nvPr>
            <p:ph sz="quarter" idx="23" hasCustomPrompt="1"/>
          </p:nvPr>
        </p:nvSpPr>
        <p:spPr>
          <a:xfrm>
            <a:off x="1008894" y="3448050"/>
            <a:ext cx="1670993" cy="377026"/>
          </a:xfrm>
          <a:prstGeom prst="rect">
            <a:avLst/>
          </a:prstGeom>
          <a:noFill/>
        </p:spPr>
        <p:txBody>
          <a:bodyPr wrap="square" rtlCol="0">
            <a:spAutoFit/>
          </a:bodyPr>
          <a:lstStyle>
            <a:lvl1pPr marL="0" indent="0" algn="ctr">
              <a:buNone/>
              <a:defRPr lang="zh-CN" altLang="en-US" sz="2000" b="1" dirty="0" smtClean="0">
                <a:solidFill>
                  <a:schemeClr val="accent1"/>
                </a:solidFill>
                <a:latin typeface="+mj-ea"/>
                <a:ea typeface="+mj-ea"/>
              </a:defRPr>
            </a:lvl1pPr>
          </a:lstStyle>
          <a:p>
            <a:pPr marL="0" lvl="0" algn="ctr"/>
            <a:r>
              <a:rPr lang="zh-CN" altLang="en-US" dirty="0"/>
              <a:t>文本样式</a:t>
            </a:r>
          </a:p>
        </p:txBody>
      </p:sp>
      <p:sp>
        <p:nvSpPr>
          <p:cNvPr id="29" name="内容占位符 47">
            <a:extLst>
              <a:ext uri="{FF2B5EF4-FFF2-40B4-BE49-F238E27FC236}">
                <a16:creationId xmlns:a16="http://schemas.microsoft.com/office/drawing/2014/main" id="{D6D0F7C0-1EE3-4C36-9BE9-17945675B601}"/>
              </a:ext>
            </a:extLst>
          </p:cNvPr>
          <p:cNvSpPr>
            <a:spLocks noGrp="1"/>
          </p:cNvSpPr>
          <p:nvPr>
            <p:ph sz="quarter" idx="24"/>
          </p:nvPr>
        </p:nvSpPr>
        <p:spPr>
          <a:xfrm>
            <a:off x="1009618" y="3842073"/>
            <a:ext cx="1670606" cy="690767"/>
          </a:xfrm>
          <a:prstGeom prst="rect">
            <a:avLst/>
          </a:prstGeom>
          <a:noFill/>
        </p:spPr>
        <p:txBody>
          <a:bodyPr wrap="square" rtlCol="0">
            <a:spAutoFit/>
          </a:bodyPr>
          <a:lstStyle>
            <a:lvl1pPr marL="0" indent="0" algn="ctr">
              <a:lnSpc>
                <a:spcPct val="130000"/>
              </a:lnSpc>
              <a:buNone/>
              <a:defRPr lang="zh-CN" altLang="en-US" sz="14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4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30" name="内容占位符 35">
            <a:extLst>
              <a:ext uri="{FF2B5EF4-FFF2-40B4-BE49-F238E27FC236}">
                <a16:creationId xmlns:a16="http://schemas.microsoft.com/office/drawing/2014/main" id="{D49F007E-1D8E-4749-9B15-69C0BA0DA237}"/>
              </a:ext>
            </a:extLst>
          </p:cNvPr>
          <p:cNvSpPr>
            <a:spLocks noGrp="1"/>
          </p:cNvSpPr>
          <p:nvPr>
            <p:ph sz="quarter" idx="25" hasCustomPrompt="1"/>
          </p:nvPr>
        </p:nvSpPr>
        <p:spPr>
          <a:xfrm>
            <a:off x="9500285" y="3448050"/>
            <a:ext cx="1670993" cy="377026"/>
          </a:xfrm>
          <a:prstGeom prst="rect">
            <a:avLst/>
          </a:prstGeom>
          <a:noFill/>
        </p:spPr>
        <p:txBody>
          <a:bodyPr wrap="square" rtlCol="0">
            <a:spAutoFit/>
          </a:bodyPr>
          <a:lstStyle>
            <a:lvl1pPr marL="0" indent="0" algn="ctr">
              <a:buNone/>
              <a:defRPr lang="zh-CN" altLang="en-US" sz="2000" b="1" dirty="0" smtClean="0">
                <a:solidFill>
                  <a:schemeClr val="accent1"/>
                </a:solidFill>
                <a:latin typeface="+mj-ea"/>
                <a:ea typeface="+mj-ea"/>
              </a:defRPr>
            </a:lvl1pPr>
          </a:lstStyle>
          <a:p>
            <a:pPr marL="0" lvl="0" algn="ctr"/>
            <a:r>
              <a:rPr lang="zh-CN" altLang="en-US" dirty="0"/>
              <a:t>文本样式</a:t>
            </a:r>
          </a:p>
        </p:txBody>
      </p:sp>
      <p:sp>
        <p:nvSpPr>
          <p:cNvPr id="31" name="内容占位符 47">
            <a:extLst>
              <a:ext uri="{FF2B5EF4-FFF2-40B4-BE49-F238E27FC236}">
                <a16:creationId xmlns:a16="http://schemas.microsoft.com/office/drawing/2014/main" id="{88ED2482-97F2-4F78-A44B-A62981F08126}"/>
              </a:ext>
            </a:extLst>
          </p:cNvPr>
          <p:cNvSpPr>
            <a:spLocks noGrp="1"/>
          </p:cNvSpPr>
          <p:nvPr>
            <p:ph sz="quarter" idx="26"/>
          </p:nvPr>
        </p:nvSpPr>
        <p:spPr>
          <a:xfrm>
            <a:off x="9501009" y="3842073"/>
            <a:ext cx="1670606" cy="690767"/>
          </a:xfrm>
          <a:prstGeom prst="rect">
            <a:avLst/>
          </a:prstGeom>
          <a:noFill/>
        </p:spPr>
        <p:txBody>
          <a:bodyPr wrap="square" rtlCol="0">
            <a:spAutoFit/>
          </a:bodyPr>
          <a:lstStyle>
            <a:lvl1pPr marL="0" indent="0" algn="ctr">
              <a:lnSpc>
                <a:spcPct val="130000"/>
              </a:lnSpc>
              <a:buNone/>
              <a:defRPr lang="zh-CN" altLang="en-US" sz="1400" dirty="0" smtClean="0">
                <a:latin typeface="微软雅黑 Light" panose="020B0502040204020203" pitchFamily="34" charset="-122"/>
                <a:ea typeface="微软雅黑 Light" panose="020B0502040204020203" pitchFamily="34" charset="-122"/>
              </a:defRPr>
            </a:lvl1pPr>
            <a:lvl2pPr marL="457200" indent="0" algn="ctr">
              <a:lnSpc>
                <a:spcPct val="130000"/>
              </a:lnSpc>
              <a:buFont typeface="Arial" panose="020B0604020202020204" pitchFamily="34" charset="0"/>
              <a:buNone/>
              <a:defRPr lang="zh-CN" altLang="en-US" sz="1400" dirty="0" smtClean="0">
                <a:latin typeface="微软雅黑 Light" panose="020B0502040204020203" pitchFamily="34" charset="-122"/>
                <a:ea typeface="微软雅黑 Light" panose="020B0502040204020203" pitchFamily="34" charset="-122"/>
              </a:defRPr>
            </a:lvl2pPr>
          </a:lstStyle>
          <a:p>
            <a:pPr marL="228600" lvl="0" indent="-228600" algn="ctr">
              <a:lnSpc>
                <a:spcPct val="130000"/>
              </a:lnSpc>
            </a:pPr>
            <a:r>
              <a:rPr lang="zh-CN" altLang="en-US" dirty="0"/>
              <a:t>编辑母版文本样式</a:t>
            </a:r>
          </a:p>
          <a:p>
            <a:pPr lvl="1"/>
            <a:r>
              <a:rPr lang="zh-CN" altLang="en-US" dirty="0"/>
              <a:t>第二级</a:t>
            </a:r>
          </a:p>
        </p:txBody>
      </p:sp>
      <p:sp>
        <p:nvSpPr>
          <p:cNvPr id="22" name="灯片编号占位符 3">
            <a:extLst>
              <a:ext uri="{FF2B5EF4-FFF2-40B4-BE49-F238E27FC236}">
                <a16:creationId xmlns:a16="http://schemas.microsoft.com/office/drawing/2014/main" id="{D59D08AD-B55B-463B-9417-54F132E77E02}"/>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9947585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4段文本">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40684D6-A7D5-4F09-99BD-F5F07F92D7C1}"/>
              </a:ext>
            </a:extLst>
          </p:cNvPr>
          <p:cNvGrpSpPr/>
          <p:nvPr userDrawn="1"/>
        </p:nvGrpSpPr>
        <p:grpSpPr>
          <a:xfrm>
            <a:off x="4002821" y="1047597"/>
            <a:ext cx="4186359" cy="163210"/>
            <a:chOff x="3165003" y="4030582"/>
            <a:chExt cx="5853910" cy="276264"/>
          </a:xfrm>
        </p:grpSpPr>
        <p:sp>
          <p:nvSpPr>
            <p:cNvPr id="7" name="任意多边形 29">
              <a:extLst>
                <a:ext uri="{FF2B5EF4-FFF2-40B4-BE49-F238E27FC236}">
                  <a16:creationId xmlns:a16="http://schemas.microsoft.com/office/drawing/2014/main" id="{FAB55BBC-B473-4249-957E-E1C22B35FD44}"/>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8" name="任意多边形 30">
              <a:extLst>
                <a:ext uri="{FF2B5EF4-FFF2-40B4-BE49-F238E27FC236}">
                  <a16:creationId xmlns:a16="http://schemas.microsoft.com/office/drawing/2014/main" id="{FE6B7439-92F3-4EFC-82CC-7094EA09D00F}"/>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11" name="任意多边形 3">
            <a:extLst>
              <a:ext uri="{FF2B5EF4-FFF2-40B4-BE49-F238E27FC236}">
                <a16:creationId xmlns:a16="http://schemas.microsoft.com/office/drawing/2014/main" id="{27721A8A-5FDA-415D-B4AB-1998DE4AAFCE}"/>
              </a:ext>
            </a:extLst>
          </p:cNvPr>
          <p:cNvSpPr/>
          <p:nvPr/>
        </p:nvSpPr>
        <p:spPr>
          <a:xfrm rot="12455369">
            <a:off x="1050044" y="2194702"/>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6" name="任意多边形 3">
            <a:extLst>
              <a:ext uri="{FF2B5EF4-FFF2-40B4-BE49-F238E27FC236}">
                <a16:creationId xmlns:a16="http://schemas.microsoft.com/office/drawing/2014/main" id="{3ED5D275-53FC-4E39-B477-55D0113B19E1}"/>
              </a:ext>
            </a:extLst>
          </p:cNvPr>
          <p:cNvSpPr/>
          <p:nvPr/>
        </p:nvSpPr>
        <p:spPr>
          <a:xfrm rot="12455369">
            <a:off x="6590982" y="2215645"/>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0" name="任意多边形 3">
            <a:extLst>
              <a:ext uri="{FF2B5EF4-FFF2-40B4-BE49-F238E27FC236}">
                <a16:creationId xmlns:a16="http://schemas.microsoft.com/office/drawing/2014/main" id="{1EEF978B-C15B-4E5F-AE13-BAABAA268A3F}"/>
              </a:ext>
            </a:extLst>
          </p:cNvPr>
          <p:cNvSpPr/>
          <p:nvPr/>
        </p:nvSpPr>
        <p:spPr>
          <a:xfrm rot="12455369">
            <a:off x="1050044" y="4363691"/>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任意多边形 3">
            <a:extLst>
              <a:ext uri="{FF2B5EF4-FFF2-40B4-BE49-F238E27FC236}">
                <a16:creationId xmlns:a16="http://schemas.microsoft.com/office/drawing/2014/main" id="{2083D599-6C50-4BA2-85EF-F67BF790742A}"/>
              </a:ext>
            </a:extLst>
          </p:cNvPr>
          <p:cNvSpPr/>
          <p:nvPr/>
        </p:nvSpPr>
        <p:spPr>
          <a:xfrm rot="12455369">
            <a:off x="6590982" y="4363691"/>
            <a:ext cx="1406561" cy="1438255"/>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内容占位符 47">
            <a:extLst>
              <a:ext uri="{FF2B5EF4-FFF2-40B4-BE49-F238E27FC236}">
                <a16:creationId xmlns:a16="http://schemas.microsoft.com/office/drawing/2014/main" id="{C56A0AFA-8CF1-4992-862E-E5A70CEE2CC1}"/>
              </a:ext>
            </a:extLst>
          </p:cNvPr>
          <p:cNvSpPr>
            <a:spLocks noGrp="1"/>
          </p:cNvSpPr>
          <p:nvPr>
            <p:ph sz="quarter" idx="22"/>
          </p:nvPr>
        </p:nvSpPr>
        <p:spPr>
          <a:xfrm>
            <a:off x="2767698" y="2598470"/>
            <a:ext cx="3185290"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5" name="内容占位符 34">
            <a:extLst>
              <a:ext uri="{FF2B5EF4-FFF2-40B4-BE49-F238E27FC236}">
                <a16:creationId xmlns:a16="http://schemas.microsoft.com/office/drawing/2014/main" id="{59B169A7-BCE5-451E-B3B9-1076F23B5D71}"/>
              </a:ext>
            </a:extLst>
          </p:cNvPr>
          <p:cNvSpPr>
            <a:spLocks noGrp="1"/>
          </p:cNvSpPr>
          <p:nvPr>
            <p:ph sz="quarter" idx="23"/>
          </p:nvPr>
        </p:nvSpPr>
        <p:spPr>
          <a:xfrm>
            <a:off x="2763700" y="223111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A0B48E49-4A04-4E3F-A186-AD44A1D4D6CC}"/>
              </a:ext>
            </a:extLst>
          </p:cNvPr>
          <p:cNvSpPr>
            <a:spLocks noGrp="1"/>
          </p:cNvSpPr>
          <p:nvPr>
            <p:ph sz="quarter" idx="24"/>
          </p:nvPr>
        </p:nvSpPr>
        <p:spPr>
          <a:xfrm>
            <a:off x="2767698" y="4775143"/>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7" name="内容占位符 34">
            <a:extLst>
              <a:ext uri="{FF2B5EF4-FFF2-40B4-BE49-F238E27FC236}">
                <a16:creationId xmlns:a16="http://schemas.microsoft.com/office/drawing/2014/main" id="{B29CD7C6-253D-47AC-BC14-9BDD70E22B22}"/>
              </a:ext>
            </a:extLst>
          </p:cNvPr>
          <p:cNvSpPr>
            <a:spLocks noGrp="1"/>
          </p:cNvSpPr>
          <p:nvPr>
            <p:ph sz="quarter" idx="25"/>
          </p:nvPr>
        </p:nvSpPr>
        <p:spPr>
          <a:xfrm>
            <a:off x="2763700" y="4407784"/>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8" name="内容占位符 47">
            <a:extLst>
              <a:ext uri="{FF2B5EF4-FFF2-40B4-BE49-F238E27FC236}">
                <a16:creationId xmlns:a16="http://schemas.microsoft.com/office/drawing/2014/main" id="{43924EB6-005D-4D4B-B25C-9A2C944E76CF}"/>
              </a:ext>
            </a:extLst>
          </p:cNvPr>
          <p:cNvSpPr>
            <a:spLocks noGrp="1"/>
          </p:cNvSpPr>
          <p:nvPr>
            <p:ph sz="quarter" idx="26"/>
          </p:nvPr>
        </p:nvSpPr>
        <p:spPr>
          <a:xfrm>
            <a:off x="8209747" y="4775143"/>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9" name="内容占位符 34">
            <a:extLst>
              <a:ext uri="{FF2B5EF4-FFF2-40B4-BE49-F238E27FC236}">
                <a16:creationId xmlns:a16="http://schemas.microsoft.com/office/drawing/2014/main" id="{8127CF9D-6348-4A63-8178-919BC039C17A}"/>
              </a:ext>
            </a:extLst>
          </p:cNvPr>
          <p:cNvSpPr>
            <a:spLocks noGrp="1"/>
          </p:cNvSpPr>
          <p:nvPr>
            <p:ph sz="quarter" idx="27"/>
          </p:nvPr>
        </p:nvSpPr>
        <p:spPr>
          <a:xfrm>
            <a:off x="8205749" y="4407784"/>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0" name="内容占位符 47">
            <a:extLst>
              <a:ext uri="{FF2B5EF4-FFF2-40B4-BE49-F238E27FC236}">
                <a16:creationId xmlns:a16="http://schemas.microsoft.com/office/drawing/2014/main" id="{D364AD07-0A2B-4BB7-A3FA-EFCCC6F07526}"/>
              </a:ext>
            </a:extLst>
          </p:cNvPr>
          <p:cNvSpPr>
            <a:spLocks noGrp="1"/>
          </p:cNvSpPr>
          <p:nvPr>
            <p:ph sz="quarter" idx="28"/>
          </p:nvPr>
        </p:nvSpPr>
        <p:spPr>
          <a:xfrm>
            <a:off x="8209747" y="2576275"/>
            <a:ext cx="3114675"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1" name="内容占位符 34">
            <a:extLst>
              <a:ext uri="{FF2B5EF4-FFF2-40B4-BE49-F238E27FC236}">
                <a16:creationId xmlns:a16="http://schemas.microsoft.com/office/drawing/2014/main" id="{966EA335-CC57-4F1B-BF0D-7BD90FB07E02}"/>
              </a:ext>
            </a:extLst>
          </p:cNvPr>
          <p:cNvSpPr>
            <a:spLocks noGrp="1"/>
          </p:cNvSpPr>
          <p:nvPr>
            <p:ph sz="quarter" idx="29"/>
          </p:nvPr>
        </p:nvSpPr>
        <p:spPr>
          <a:xfrm>
            <a:off x="8205749" y="2208916"/>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8" name="标题 1">
            <a:extLst>
              <a:ext uri="{FF2B5EF4-FFF2-40B4-BE49-F238E27FC236}">
                <a16:creationId xmlns:a16="http://schemas.microsoft.com/office/drawing/2014/main" id="{B4D30BD6-0C2A-4892-AFEE-7D6364FBC128}"/>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19" name="灯片编号占位符 3">
            <a:extLst>
              <a:ext uri="{FF2B5EF4-FFF2-40B4-BE49-F238E27FC236}">
                <a16:creationId xmlns:a16="http://schemas.microsoft.com/office/drawing/2014/main" id="{171F40E6-9B79-4425-94C9-22B04ECB441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660260582"/>
      </p:ext>
    </p:extLst>
  </p:cSld>
  <p:clrMapOvr>
    <a:masterClrMapping/>
  </p:clrMapOvr>
  <p:extLst mod="1">
    <p:ext uri="{DCECCB84-F9BA-43D5-87BE-67443E8EF086}">
      <p15:sldGuideLst xmlns:p15="http://schemas.microsoft.com/office/powerpoint/2012/main">
        <p15:guide id="1" orient="horz" pos="2772">
          <p15:clr>
            <a:srgbClr val="FBAE40"/>
          </p15:clr>
        </p15:guide>
        <p15:guide id="2" pos="3863">
          <p15:clr>
            <a:srgbClr val="FBAE40"/>
          </p15:clr>
        </p15:guide>
        <p15:guide id="3" orient="horz" pos="2863">
          <p15:clr>
            <a:srgbClr val="FBAE40"/>
          </p15:clr>
        </p15:guide>
        <p15:guide id="4" orient="horz" pos="138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四段文本">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23BFB5D-F240-436D-8EB0-8EAF2CD5727D}"/>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126161D1-80A4-471F-B89A-3259D526EE8B}"/>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746024B9-58A0-4BA1-B7F0-C2A5F032AB2E}"/>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椭圆 31">
            <a:extLst>
              <a:ext uri="{FF2B5EF4-FFF2-40B4-BE49-F238E27FC236}">
                <a16:creationId xmlns:a16="http://schemas.microsoft.com/office/drawing/2014/main" id="{47B665FC-EC79-4434-843B-1E0762B5450F}"/>
              </a:ext>
            </a:extLst>
          </p:cNvPr>
          <p:cNvSpPr/>
          <p:nvPr/>
        </p:nvSpPr>
        <p:spPr>
          <a:xfrm>
            <a:off x="5241034" y="2592308"/>
            <a:ext cx="2038230" cy="20179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9" name="椭圆 37">
            <a:extLst>
              <a:ext uri="{FF2B5EF4-FFF2-40B4-BE49-F238E27FC236}">
                <a16:creationId xmlns:a16="http://schemas.microsoft.com/office/drawing/2014/main" id="{9CB1DC77-050F-48A1-A1AC-84586B7B7F20}"/>
              </a:ext>
            </a:extLst>
          </p:cNvPr>
          <p:cNvSpPr/>
          <p:nvPr/>
        </p:nvSpPr>
        <p:spPr>
          <a:xfrm>
            <a:off x="5243742" y="2741418"/>
            <a:ext cx="1818816" cy="1872462"/>
          </a:xfrm>
          <a:custGeom>
            <a:avLst/>
            <a:gdLst>
              <a:gd name="connsiteX0" fmla="*/ 0 w 1814946"/>
              <a:gd name="connsiteY0" fmla="*/ 907473 h 1814946"/>
              <a:gd name="connsiteX1" fmla="*/ 907473 w 1814946"/>
              <a:gd name="connsiteY1" fmla="*/ 0 h 1814946"/>
              <a:gd name="connsiteX2" fmla="*/ 1814946 w 1814946"/>
              <a:gd name="connsiteY2" fmla="*/ 907473 h 1814946"/>
              <a:gd name="connsiteX3" fmla="*/ 907473 w 1814946"/>
              <a:gd name="connsiteY3" fmla="*/ 1814946 h 1814946"/>
              <a:gd name="connsiteX4" fmla="*/ 0 w 1814946"/>
              <a:gd name="connsiteY4" fmla="*/ 907473 h 1814946"/>
              <a:gd name="connsiteX0" fmla="*/ 907473 w 1814946"/>
              <a:gd name="connsiteY0" fmla="*/ 1814946 h 1906386"/>
              <a:gd name="connsiteX1" fmla="*/ 0 w 1814946"/>
              <a:gd name="connsiteY1" fmla="*/ 907473 h 1906386"/>
              <a:gd name="connsiteX2" fmla="*/ 907473 w 1814946"/>
              <a:gd name="connsiteY2" fmla="*/ 0 h 1906386"/>
              <a:gd name="connsiteX3" fmla="*/ 1814946 w 1814946"/>
              <a:gd name="connsiteY3" fmla="*/ 907473 h 1906386"/>
              <a:gd name="connsiteX4" fmla="*/ 998913 w 1814946"/>
              <a:gd name="connsiteY4" fmla="*/ 1906386 h 1906386"/>
              <a:gd name="connsiteX0" fmla="*/ 907473 w 1814946"/>
              <a:gd name="connsiteY0" fmla="*/ 1814946 h 1906386"/>
              <a:gd name="connsiteX1" fmla="*/ 0 w 1814946"/>
              <a:gd name="connsiteY1" fmla="*/ 907473 h 1906386"/>
              <a:gd name="connsiteX2" fmla="*/ 907473 w 1814946"/>
              <a:gd name="connsiteY2" fmla="*/ 0 h 1906386"/>
              <a:gd name="connsiteX3" fmla="*/ 1814946 w 1814946"/>
              <a:gd name="connsiteY3" fmla="*/ 907473 h 1906386"/>
              <a:gd name="connsiteX4" fmla="*/ 998913 w 1814946"/>
              <a:gd name="connsiteY4" fmla="*/ 1906386 h 1906386"/>
              <a:gd name="connsiteX0" fmla="*/ 907473 w 1814946"/>
              <a:gd name="connsiteY0" fmla="*/ 1819122 h 1910562"/>
              <a:gd name="connsiteX1" fmla="*/ 0 w 1814946"/>
              <a:gd name="connsiteY1" fmla="*/ 911649 h 1910562"/>
              <a:gd name="connsiteX2" fmla="*/ 907473 w 1814946"/>
              <a:gd name="connsiteY2" fmla="*/ 4176 h 1910562"/>
              <a:gd name="connsiteX3" fmla="*/ 1814946 w 1814946"/>
              <a:gd name="connsiteY3" fmla="*/ 911649 h 1910562"/>
              <a:gd name="connsiteX4" fmla="*/ 998913 w 1814946"/>
              <a:gd name="connsiteY4" fmla="*/ 1910562 h 1910562"/>
              <a:gd name="connsiteX0" fmla="*/ 911343 w 1818816"/>
              <a:gd name="connsiteY0" fmla="*/ 1819122 h 1910562"/>
              <a:gd name="connsiteX1" fmla="*/ 3870 w 1818816"/>
              <a:gd name="connsiteY1" fmla="*/ 911649 h 1910562"/>
              <a:gd name="connsiteX2" fmla="*/ 911343 w 1818816"/>
              <a:gd name="connsiteY2" fmla="*/ 4176 h 1910562"/>
              <a:gd name="connsiteX3" fmla="*/ 1818816 w 1818816"/>
              <a:gd name="connsiteY3" fmla="*/ 911649 h 1910562"/>
              <a:gd name="connsiteX4" fmla="*/ 1002783 w 1818816"/>
              <a:gd name="connsiteY4" fmla="*/ 1910562 h 1910562"/>
              <a:gd name="connsiteX0" fmla="*/ 911343 w 1818816"/>
              <a:gd name="connsiteY0" fmla="*/ 1819122 h 1923262"/>
              <a:gd name="connsiteX1" fmla="*/ 3870 w 1818816"/>
              <a:gd name="connsiteY1" fmla="*/ 911649 h 1923262"/>
              <a:gd name="connsiteX2" fmla="*/ 911343 w 1818816"/>
              <a:gd name="connsiteY2" fmla="*/ 4176 h 1923262"/>
              <a:gd name="connsiteX3" fmla="*/ 1818816 w 1818816"/>
              <a:gd name="connsiteY3" fmla="*/ 911649 h 1923262"/>
              <a:gd name="connsiteX4" fmla="*/ 1117083 w 1818816"/>
              <a:gd name="connsiteY4" fmla="*/ 1923262 h 1923262"/>
              <a:gd name="connsiteX0" fmla="*/ 911343 w 1818816"/>
              <a:gd name="connsiteY0" fmla="*/ 1819122 h 1872462"/>
              <a:gd name="connsiteX1" fmla="*/ 3870 w 1818816"/>
              <a:gd name="connsiteY1" fmla="*/ 911649 h 1872462"/>
              <a:gd name="connsiteX2" fmla="*/ 911343 w 1818816"/>
              <a:gd name="connsiteY2" fmla="*/ 4176 h 1872462"/>
              <a:gd name="connsiteX3" fmla="*/ 1818816 w 1818816"/>
              <a:gd name="connsiteY3" fmla="*/ 911649 h 1872462"/>
              <a:gd name="connsiteX4" fmla="*/ 1091683 w 1818816"/>
              <a:gd name="connsiteY4" fmla="*/ 1872462 h 187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816" h="1872462">
                <a:moveTo>
                  <a:pt x="911343" y="1819122"/>
                </a:moveTo>
                <a:cubicBezTo>
                  <a:pt x="410160" y="1819122"/>
                  <a:pt x="54670" y="1476332"/>
                  <a:pt x="3870" y="911649"/>
                </a:cubicBezTo>
                <a:cubicBezTo>
                  <a:pt x="-46930" y="346966"/>
                  <a:pt x="410160" y="54976"/>
                  <a:pt x="911343" y="4176"/>
                </a:cubicBezTo>
                <a:cubicBezTo>
                  <a:pt x="1412526" y="-46624"/>
                  <a:pt x="1742616" y="372366"/>
                  <a:pt x="1818816" y="911649"/>
                </a:cubicBezTo>
                <a:cubicBezTo>
                  <a:pt x="1818816" y="1412832"/>
                  <a:pt x="1501426" y="1781022"/>
                  <a:pt x="1091683" y="1872462"/>
                </a:cubicBezTo>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sp>
        <p:nvSpPr>
          <p:cNvPr id="10" name="椭圆 38">
            <a:extLst>
              <a:ext uri="{FF2B5EF4-FFF2-40B4-BE49-F238E27FC236}">
                <a16:creationId xmlns:a16="http://schemas.microsoft.com/office/drawing/2014/main" id="{3AFD775E-EC0D-4033-AFAA-4A65D47D09D5}"/>
              </a:ext>
            </a:extLst>
          </p:cNvPr>
          <p:cNvSpPr/>
          <p:nvPr/>
        </p:nvSpPr>
        <p:spPr>
          <a:xfrm>
            <a:off x="4207009" y="1817779"/>
            <a:ext cx="3770637" cy="3835624"/>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grpSp>
        <p:nvGrpSpPr>
          <p:cNvPr id="11" name="组合 10">
            <a:extLst>
              <a:ext uri="{FF2B5EF4-FFF2-40B4-BE49-F238E27FC236}">
                <a16:creationId xmlns:a16="http://schemas.microsoft.com/office/drawing/2014/main" id="{B1321239-686B-4AE6-B751-15663E0E6952}"/>
              </a:ext>
            </a:extLst>
          </p:cNvPr>
          <p:cNvGrpSpPr/>
          <p:nvPr/>
        </p:nvGrpSpPr>
        <p:grpSpPr>
          <a:xfrm>
            <a:off x="3991100" y="1832083"/>
            <a:ext cx="1331753" cy="1191706"/>
            <a:chOff x="2554044" y="3072671"/>
            <a:chExt cx="2002903" cy="1792280"/>
          </a:xfrm>
        </p:grpSpPr>
        <p:sp>
          <p:nvSpPr>
            <p:cNvPr id="28" name="椭圆 31">
              <a:extLst>
                <a:ext uri="{FF2B5EF4-FFF2-40B4-BE49-F238E27FC236}">
                  <a16:creationId xmlns:a16="http://schemas.microsoft.com/office/drawing/2014/main" id="{FCA19265-259C-49EF-9C84-86D29BC746B7}"/>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9" name="组合 28">
              <a:extLst>
                <a:ext uri="{FF2B5EF4-FFF2-40B4-BE49-F238E27FC236}">
                  <a16:creationId xmlns:a16="http://schemas.microsoft.com/office/drawing/2014/main" id="{396E246C-4624-44C2-9394-1A7F0919D220}"/>
                </a:ext>
              </a:extLst>
            </p:cNvPr>
            <p:cNvGrpSpPr/>
            <p:nvPr/>
          </p:nvGrpSpPr>
          <p:grpSpPr>
            <a:xfrm>
              <a:off x="2554044" y="3155082"/>
              <a:ext cx="2002903" cy="1700244"/>
              <a:chOff x="5313164" y="1094038"/>
              <a:chExt cx="1164789" cy="988777"/>
            </a:xfrm>
          </p:grpSpPr>
          <p:sp>
            <p:nvSpPr>
              <p:cNvPr id="30" name="椭圆 31">
                <a:extLst>
                  <a:ext uri="{FF2B5EF4-FFF2-40B4-BE49-F238E27FC236}">
                    <a16:creationId xmlns:a16="http://schemas.microsoft.com/office/drawing/2014/main" id="{074FCE95-5D90-43C6-8A0E-9787F4374287}"/>
                  </a:ext>
                </a:extLst>
              </p:cNvPr>
              <p:cNvSpPr/>
              <p:nvPr/>
            </p:nvSpPr>
            <p:spPr>
              <a:xfrm rot="21159850">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1" name="文本框 30">
                <a:extLst>
                  <a:ext uri="{FF2B5EF4-FFF2-40B4-BE49-F238E27FC236}">
                    <a16:creationId xmlns:a16="http://schemas.microsoft.com/office/drawing/2014/main" id="{BFB533A4-5A40-4D38-B1B3-EF80FEDD456B}"/>
                  </a:ext>
                </a:extLst>
              </p:cNvPr>
              <p:cNvSpPr txBox="1"/>
              <p:nvPr/>
            </p:nvSpPr>
            <p:spPr>
              <a:xfrm>
                <a:off x="5479217" y="1103144"/>
                <a:ext cx="998736" cy="969085"/>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01</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3" name="组合 12">
            <a:extLst>
              <a:ext uri="{FF2B5EF4-FFF2-40B4-BE49-F238E27FC236}">
                <a16:creationId xmlns:a16="http://schemas.microsoft.com/office/drawing/2014/main" id="{48F887FF-0A79-4266-8637-FB92615BD836}"/>
              </a:ext>
            </a:extLst>
          </p:cNvPr>
          <p:cNvGrpSpPr/>
          <p:nvPr/>
        </p:nvGrpSpPr>
        <p:grpSpPr>
          <a:xfrm>
            <a:off x="7039431" y="1832083"/>
            <a:ext cx="1317042" cy="1191706"/>
            <a:chOff x="2557884" y="3072671"/>
            <a:chExt cx="1980777" cy="1792280"/>
          </a:xfrm>
        </p:grpSpPr>
        <p:sp>
          <p:nvSpPr>
            <p:cNvPr id="24" name="椭圆 31">
              <a:extLst>
                <a:ext uri="{FF2B5EF4-FFF2-40B4-BE49-F238E27FC236}">
                  <a16:creationId xmlns:a16="http://schemas.microsoft.com/office/drawing/2014/main" id="{CB79BDB4-D472-403A-8176-3EF55DE9FD97}"/>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5" name="组合 24">
              <a:extLst>
                <a:ext uri="{FF2B5EF4-FFF2-40B4-BE49-F238E27FC236}">
                  <a16:creationId xmlns:a16="http://schemas.microsoft.com/office/drawing/2014/main" id="{1D3C91F7-F5F3-4DC0-A759-C984D62DCF79}"/>
                </a:ext>
              </a:extLst>
            </p:cNvPr>
            <p:cNvGrpSpPr/>
            <p:nvPr/>
          </p:nvGrpSpPr>
          <p:grpSpPr>
            <a:xfrm>
              <a:off x="2562610" y="3146521"/>
              <a:ext cx="1976051" cy="1717369"/>
              <a:chOff x="5318144" y="1089059"/>
              <a:chExt cx="1149173" cy="998736"/>
            </a:xfrm>
          </p:grpSpPr>
          <p:sp>
            <p:nvSpPr>
              <p:cNvPr id="26" name="椭圆 31">
                <a:extLst>
                  <a:ext uri="{FF2B5EF4-FFF2-40B4-BE49-F238E27FC236}">
                    <a16:creationId xmlns:a16="http://schemas.microsoft.com/office/drawing/2014/main" id="{0412484E-6F08-4937-93CB-76C343D7F59D}"/>
                  </a:ext>
                </a:extLst>
              </p:cNvPr>
              <p:cNvSpPr/>
              <p:nvPr/>
            </p:nvSpPr>
            <p:spPr>
              <a:xfrm rot="6463139">
                <a:off x="5313164" y="1094039"/>
                <a:ext cx="998736" cy="98877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7" name="文本框 26">
                <a:extLst>
                  <a:ext uri="{FF2B5EF4-FFF2-40B4-BE49-F238E27FC236}">
                    <a16:creationId xmlns:a16="http://schemas.microsoft.com/office/drawing/2014/main" id="{882ECEAC-3207-4D91-B7BD-6F01D3643A5D}"/>
                  </a:ext>
                </a:extLst>
              </p:cNvPr>
              <p:cNvSpPr txBox="1"/>
              <p:nvPr/>
            </p:nvSpPr>
            <p:spPr>
              <a:xfrm>
                <a:off x="5468581" y="1108108"/>
                <a:ext cx="998736" cy="969086"/>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02</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4" name="组合 13">
            <a:extLst>
              <a:ext uri="{FF2B5EF4-FFF2-40B4-BE49-F238E27FC236}">
                <a16:creationId xmlns:a16="http://schemas.microsoft.com/office/drawing/2014/main" id="{7450B3FE-DCE7-4377-9747-A87C2C0FC29F}"/>
              </a:ext>
            </a:extLst>
          </p:cNvPr>
          <p:cNvGrpSpPr/>
          <p:nvPr/>
        </p:nvGrpSpPr>
        <p:grpSpPr>
          <a:xfrm>
            <a:off x="7024916" y="4257138"/>
            <a:ext cx="1347112" cy="1191706"/>
            <a:chOff x="2557884" y="3072671"/>
            <a:chExt cx="2026000" cy="1792280"/>
          </a:xfrm>
        </p:grpSpPr>
        <p:sp>
          <p:nvSpPr>
            <p:cNvPr id="20" name="椭圆 31">
              <a:extLst>
                <a:ext uri="{FF2B5EF4-FFF2-40B4-BE49-F238E27FC236}">
                  <a16:creationId xmlns:a16="http://schemas.microsoft.com/office/drawing/2014/main" id="{18AFDA3F-BF16-4456-B1BC-FACC9B62CEFD}"/>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21" name="组合 20">
              <a:extLst>
                <a:ext uri="{FF2B5EF4-FFF2-40B4-BE49-F238E27FC236}">
                  <a16:creationId xmlns:a16="http://schemas.microsoft.com/office/drawing/2014/main" id="{CF781F9C-AD14-4CFA-A7FC-983FDC3B7A83}"/>
                </a:ext>
              </a:extLst>
            </p:cNvPr>
            <p:cNvGrpSpPr/>
            <p:nvPr/>
          </p:nvGrpSpPr>
          <p:grpSpPr>
            <a:xfrm>
              <a:off x="2562612" y="3146518"/>
              <a:ext cx="2021272" cy="1717370"/>
              <a:chOff x="5318144" y="1089058"/>
              <a:chExt cx="1175471" cy="998737"/>
            </a:xfrm>
          </p:grpSpPr>
          <p:sp>
            <p:nvSpPr>
              <p:cNvPr id="22" name="椭圆 31">
                <a:extLst>
                  <a:ext uri="{FF2B5EF4-FFF2-40B4-BE49-F238E27FC236}">
                    <a16:creationId xmlns:a16="http://schemas.microsoft.com/office/drawing/2014/main" id="{24B487AF-C05C-4C19-A161-E99F98493703}"/>
                  </a:ext>
                </a:extLst>
              </p:cNvPr>
              <p:cNvSpPr/>
              <p:nvPr/>
            </p:nvSpPr>
            <p:spPr>
              <a:xfrm rot="7084705">
                <a:off x="5313163" y="1094039"/>
                <a:ext cx="998737" cy="98877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3" name="文本框 22">
                <a:extLst>
                  <a:ext uri="{FF2B5EF4-FFF2-40B4-BE49-F238E27FC236}">
                    <a16:creationId xmlns:a16="http://schemas.microsoft.com/office/drawing/2014/main" id="{2955EACA-7058-4BA0-AC11-72EDBED1C913}"/>
                  </a:ext>
                </a:extLst>
              </p:cNvPr>
              <p:cNvSpPr txBox="1"/>
              <p:nvPr/>
            </p:nvSpPr>
            <p:spPr>
              <a:xfrm>
                <a:off x="5494879" y="1114627"/>
                <a:ext cx="998736" cy="969086"/>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03</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grpSp>
        <p:nvGrpSpPr>
          <p:cNvPr id="15" name="组合 14">
            <a:extLst>
              <a:ext uri="{FF2B5EF4-FFF2-40B4-BE49-F238E27FC236}">
                <a16:creationId xmlns:a16="http://schemas.microsoft.com/office/drawing/2014/main" id="{AD3C021A-8397-4BCC-A521-81F8773DEC61}"/>
              </a:ext>
            </a:extLst>
          </p:cNvPr>
          <p:cNvGrpSpPr/>
          <p:nvPr/>
        </p:nvGrpSpPr>
        <p:grpSpPr>
          <a:xfrm>
            <a:off x="4012874" y="4257138"/>
            <a:ext cx="1246303" cy="1191706"/>
            <a:chOff x="2554041" y="3072671"/>
            <a:chExt cx="1874389" cy="1792280"/>
          </a:xfrm>
        </p:grpSpPr>
        <p:sp>
          <p:nvSpPr>
            <p:cNvPr id="16" name="椭圆 31">
              <a:extLst>
                <a:ext uri="{FF2B5EF4-FFF2-40B4-BE49-F238E27FC236}">
                  <a16:creationId xmlns:a16="http://schemas.microsoft.com/office/drawing/2014/main" id="{36364BFB-1F44-49E2-9A22-E24CC7AE0892}"/>
                </a:ext>
              </a:extLst>
            </p:cNvPr>
            <p:cNvSpPr/>
            <p:nvPr/>
          </p:nvSpPr>
          <p:spPr>
            <a:xfrm>
              <a:off x="2557884" y="3072671"/>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solidFill>
            <a:ln w="127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nvGrpSpPr>
            <p:cNvPr id="17" name="组合 16">
              <a:extLst>
                <a:ext uri="{FF2B5EF4-FFF2-40B4-BE49-F238E27FC236}">
                  <a16:creationId xmlns:a16="http://schemas.microsoft.com/office/drawing/2014/main" id="{4E8E5452-FA83-4D8D-964F-B1DFA19B3805}"/>
                </a:ext>
              </a:extLst>
            </p:cNvPr>
            <p:cNvGrpSpPr/>
            <p:nvPr/>
          </p:nvGrpSpPr>
          <p:grpSpPr>
            <a:xfrm>
              <a:off x="2554041" y="3155082"/>
              <a:ext cx="1874389" cy="1700244"/>
              <a:chOff x="5313164" y="1094038"/>
              <a:chExt cx="1090052" cy="988777"/>
            </a:xfrm>
          </p:grpSpPr>
          <p:sp>
            <p:nvSpPr>
              <p:cNvPr id="18" name="椭圆 31">
                <a:extLst>
                  <a:ext uri="{FF2B5EF4-FFF2-40B4-BE49-F238E27FC236}">
                    <a16:creationId xmlns:a16="http://schemas.microsoft.com/office/drawing/2014/main" id="{6EC2237C-9B2B-4AFA-ABA7-D4CED035DD34}"/>
                  </a:ext>
                </a:extLst>
              </p:cNvPr>
              <p:cNvSpPr/>
              <p:nvPr/>
            </p:nvSpPr>
            <p:spPr>
              <a:xfrm rot="20980210">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9" name="文本框 18">
                <a:extLst>
                  <a:ext uri="{FF2B5EF4-FFF2-40B4-BE49-F238E27FC236}">
                    <a16:creationId xmlns:a16="http://schemas.microsoft.com/office/drawing/2014/main" id="{403DC1ED-8F27-4391-B735-52EC119A4903}"/>
                  </a:ext>
                </a:extLst>
              </p:cNvPr>
              <p:cNvSpPr txBox="1"/>
              <p:nvPr/>
            </p:nvSpPr>
            <p:spPr>
              <a:xfrm>
                <a:off x="5404480" y="1109232"/>
                <a:ext cx="998736" cy="969085"/>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04</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grpSp>
      </p:grpSp>
      <p:sp>
        <p:nvSpPr>
          <p:cNvPr id="33" name="任意多边形: 形状 32">
            <a:extLst>
              <a:ext uri="{FF2B5EF4-FFF2-40B4-BE49-F238E27FC236}">
                <a16:creationId xmlns:a16="http://schemas.microsoft.com/office/drawing/2014/main" id="{A1D7BBF4-245C-4312-9715-7CE8D243CBEC}"/>
              </a:ext>
            </a:extLst>
          </p:cNvPr>
          <p:cNvSpPr/>
          <p:nvPr userDrawn="1"/>
        </p:nvSpPr>
        <p:spPr>
          <a:xfrm>
            <a:off x="1301751" y="235772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6" name="任意多边形: 形状 35">
            <a:extLst>
              <a:ext uri="{FF2B5EF4-FFF2-40B4-BE49-F238E27FC236}">
                <a16:creationId xmlns:a16="http://schemas.microsoft.com/office/drawing/2014/main" id="{1C179FC3-3C43-4A89-9521-AD51E7192C40}"/>
              </a:ext>
            </a:extLst>
          </p:cNvPr>
          <p:cNvSpPr/>
          <p:nvPr userDrawn="1"/>
        </p:nvSpPr>
        <p:spPr>
          <a:xfrm>
            <a:off x="1301751" y="486661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形状 38">
            <a:extLst>
              <a:ext uri="{FF2B5EF4-FFF2-40B4-BE49-F238E27FC236}">
                <a16:creationId xmlns:a16="http://schemas.microsoft.com/office/drawing/2014/main" id="{9ABB0C36-EDB4-4CD8-807D-06A2F5194B54}"/>
              </a:ext>
            </a:extLst>
          </p:cNvPr>
          <p:cNvSpPr/>
          <p:nvPr userDrawn="1"/>
        </p:nvSpPr>
        <p:spPr>
          <a:xfrm>
            <a:off x="8572026" y="235772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ea typeface="微软雅黑 Light" panose="020B0502040204020203" pitchFamily="34" charset="-122"/>
            </a:endParaRPr>
          </a:p>
        </p:txBody>
      </p:sp>
      <p:sp>
        <p:nvSpPr>
          <p:cNvPr id="42" name="任意多边形: 形状 41">
            <a:extLst>
              <a:ext uri="{FF2B5EF4-FFF2-40B4-BE49-F238E27FC236}">
                <a16:creationId xmlns:a16="http://schemas.microsoft.com/office/drawing/2014/main" id="{F21DCAF2-0EC8-45DC-A311-99BA85CFEAEE}"/>
              </a:ext>
            </a:extLst>
          </p:cNvPr>
          <p:cNvSpPr/>
          <p:nvPr userDrawn="1"/>
        </p:nvSpPr>
        <p:spPr>
          <a:xfrm>
            <a:off x="8572026" y="4866613"/>
            <a:ext cx="2289884" cy="45719"/>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ea typeface="微软雅黑 Light" panose="020B0502040204020203" pitchFamily="34" charset="-122"/>
            </a:endParaRPr>
          </a:p>
        </p:txBody>
      </p:sp>
      <p:sp>
        <p:nvSpPr>
          <p:cNvPr id="45" name="内容占位符 34">
            <a:extLst>
              <a:ext uri="{FF2B5EF4-FFF2-40B4-BE49-F238E27FC236}">
                <a16:creationId xmlns:a16="http://schemas.microsoft.com/office/drawing/2014/main" id="{CE3A3A62-6751-408A-8725-16E7406D4100}"/>
              </a:ext>
            </a:extLst>
          </p:cNvPr>
          <p:cNvSpPr>
            <a:spLocks noGrp="1"/>
          </p:cNvSpPr>
          <p:nvPr>
            <p:ph sz="quarter" idx="29"/>
          </p:nvPr>
        </p:nvSpPr>
        <p:spPr>
          <a:xfrm>
            <a:off x="8458975" y="195050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6" name="内容占位符 34">
            <a:extLst>
              <a:ext uri="{FF2B5EF4-FFF2-40B4-BE49-F238E27FC236}">
                <a16:creationId xmlns:a16="http://schemas.microsoft.com/office/drawing/2014/main" id="{8CB8C4A7-3CF9-4675-9D65-A1A5EC96D572}"/>
              </a:ext>
            </a:extLst>
          </p:cNvPr>
          <p:cNvSpPr>
            <a:spLocks noGrp="1"/>
          </p:cNvSpPr>
          <p:nvPr>
            <p:ph sz="quarter" idx="30"/>
          </p:nvPr>
        </p:nvSpPr>
        <p:spPr>
          <a:xfrm>
            <a:off x="8437151" y="4478799"/>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47" name="内容占位符 47">
            <a:extLst>
              <a:ext uri="{FF2B5EF4-FFF2-40B4-BE49-F238E27FC236}">
                <a16:creationId xmlns:a16="http://schemas.microsoft.com/office/drawing/2014/main" id="{EB78C4A9-2D91-4F42-8071-BAAF565F8305}"/>
              </a:ext>
            </a:extLst>
          </p:cNvPr>
          <p:cNvSpPr>
            <a:spLocks noGrp="1"/>
          </p:cNvSpPr>
          <p:nvPr>
            <p:ph sz="quarter" idx="28"/>
          </p:nvPr>
        </p:nvSpPr>
        <p:spPr>
          <a:xfrm>
            <a:off x="8483089" y="2456183"/>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8" name="内容占位符 47">
            <a:extLst>
              <a:ext uri="{FF2B5EF4-FFF2-40B4-BE49-F238E27FC236}">
                <a16:creationId xmlns:a16="http://schemas.microsoft.com/office/drawing/2014/main" id="{36C7237E-1469-404F-AFF4-548751F7E766}"/>
              </a:ext>
            </a:extLst>
          </p:cNvPr>
          <p:cNvSpPr>
            <a:spLocks noGrp="1"/>
          </p:cNvSpPr>
          <p:nvPr>
            <p:ph sz="quarter" idx="31"/>
          </p:nvPr>
        </p:nvSpPr>
        <p:spPr>
          <a:xfrm>
            <a:off x="8483089" y="4988860"/>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49" name="内容占位符 34">
            <a:extLst>
              <a:ext uri="{FF2B5EF4-FFF2-40B4-BE49-F238E27FC236}">
                <a16:creationId xmlns:a16="http://schemas.microsoft.com/office/drawing/2014/main" id="{D846DE73-61DF-4D81-A8B1-495112853191}"/>
              </a:ext>
            </a:extLst>
          </p:cNvPr>
          <p:cNvSpPr>
            <a:spLocks noGrp="1"/>
          </p:cNvSpPr>
          <p:nvPr>
            <p:ph sz="quarter" idx="32"/>
          </p:nvPr>
        </p:nvSpPr>
        <p:spPr>
          <a:xfrm>
            <a:off x="445045" y="1948090"/>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0" name="内容占位符 47">
            <a:extLst>
              <a:ext uri="{FF2B5EF4-FFF2-40B4-BE49-F238E27FC236}">
                <a16:creationId xmlns:a16="http://schemas.microsoft.com/office/drawing/2014/main" id="{8444F3AF-92AE-4C14-BA5C-39AF13CABC7C}"/>
              </a:ext>
            </a:extLst>
          </p:cNvPr>
          <p:cNvSpPr>
            <a:spLocks noGrp="1"/>
          </p:cNvSpPr>
          <p:nvPr>
            <p:ph sz="quarter" idx="33"/>
          </p:nvPr>
        </p:nvSpPr>
        <p:spPr>
          <a:xfrm>
            <a:off x="602387" y="242630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DAA5E050-AC74-4752-AAFB-3927159EA4E9}"/>
              </a:ext>
            </a:extLst>
          </p:cNvPr>
          <p:cNvSpPr>
            <a:spLocks noGrp="1"/>
          </p:cNvSpPr>
          <p:nvPr>
            <p:ph sz="quarter" idx="34"/>
          </p:nvPr>
        </p:nvSpPr>
        <p:spPr>
          <a:xfrm>
            <a:off x="445045" y="4448108"/>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452A704D-3B98-4419-B7D9-81D75217E20C}"/>
              </a:ext>
            </a:extLst>
          </p:cNvPr>
          <p:cNvSpPr>
            <a:spLocks noGrp="1"/>
          </p:cNvSpPr>
          <p:nvPr>
            <p:ph sz="quarter" idx="35"/>
          </p:nvPr>
        </p:nvSpPr>
        <p:spPr>
          <a:xfrm>
            <a:off x="602387" y="4951718"/>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29">
            <a:extLst>
              <a:ext uri="{FF2B5EF4-FFF2-40B4-BE49-F238E27FC236}">
                <a16:creationId xmlns:a16="http://schemas.microsoft.com/office/drawing/2014/main" id="{85CD9833-55D1-43C0-9026-B1F170E6FFF1}"/>
              </a:ext>
            </a:extLst>
          </p:cNvPr>
          <p:cNvSpPr>
            <a:spLocks noGrp="1"/>
          </p:cNvSpPr>
          <p:nvPr>
            <p:ph sz="quarter" idx="36"/>
          </p:nvPr>
        </p:nvSpPr>
        <p:spPr>
          <a:xfrm>
            <a:off x="3870516" y="3443326"/>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43" name="标题 1">
            <a:extLst>
              <a:ext uri="{FF2B5EF4-FFF2-40B4-BE49-F238E27FC236}">
                <a16:creationId xmlns:a16="http://schemas.microsoft.com/office/drawing/2014/main" id="{47907047-3A89-422B-A14E-598CCA4AD92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44" name="灯片编号占位符 3">
            <a:extLst>
              <a:ext uri="{FF2B5EF4-FFF2-40B4-BE49-F238E27FC236}">
                <a16:creationId xmlns:a16="http://schemas.microsoft.com/office/drawing/2014/main" id="{E39A11AC-994C-4B51-995E-CA60EE69CE1E}"/>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912028185"/>
      </p:ext>
    </p:extLst>
  </p:cSld>
  <p:clrMapOvr>
    <a:masterClrMapping/>
  </p:clrMapOvr>
  <p:extLst mod="1">
    <p:ext uri="{DCECCB84-F9BA-43D5-87BE-67443E8EF086}">
      <p15:sldGuideLst xmlns:p15="http://schemas.microsoft.com/office/powerpoint/2012/main">
        <p15:guide id="1" orient="horz" pos="3543">
          <p15:clr>
            <a:srgbClr val="FBAE40"/>
          </p15:clr>
        </p15:guide>
        <p15:guide id="2" pos="2207">
          <p15:clr>
            <a:srgbClr val="FBAE40"/>
          </p15:clr>
        </p15:guide>
        <p15:guide id="3" orient="horz" pos="143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四段内容2">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任意多边形 3">
            <a:extLst>
              <a:ext uri="{FF2B5EF4-FFF2-40B4-BE49-F238E27FC236}">
                <a16:creationId xmlns:a16="http://schemas.microsoft.com/office/drawing/2014/main" id="{E743B6A9-6346-40F7-8ACB-111C3658E2CA}"/>
              </a:ext>
            </a:extLst>
          </p:cNvPr>
          <p:cNvSpPr/>
          <p:nvPr userDrawn="1"/>
        </p:nvSpPr>
        <p:spPr>
          <a:xfrm>
            <a:off x="438433" y="17882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1" name="矩形: 圆角 3">
            <a:extLst>
              <a:ext uri="{FF2B5EF4-FFF2-40B4-BE49-F238E27FC236}">
                <a16:creationId xmlns:a16="http://schemas.microsoft.com/office/drawing/2014/main" id="{0938B465-B86C-40E4-A6F1-14C219DDD337}"/>
              </a:ext>
            </a:extLst>
          </p:cNvPr>
          <p:cNvSpPr/>
          <p:nvPr userDrawn="1"/>
        </p:nvSpPr>
        <p:spPr>
          <a:xfrm>
            <a:off x="633695" y="20610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3">
            <a:extLst>
              <a:ext uri="{FF2B5EF4-FFF2-40B4-BE49-F238E27FC236}">
                <a16:creationId xmlns:a16="http://schemas.microsoft.com/office/drawing/2014/main" id="{F457C243-8D92-4E5B-9CDC-8F08C0147FFB}"/>
              </a:ext>
            </a:extLst>
          </p:cNvPr>
          <p:cNvSpPr/>
          <p:nvPr userDrawn="1"/>
        </p:nvSpPr>
        <p:spPr>
          <a:xfrm>
            <a:off x="6420133" y="17882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3" name="矩形: 圆角 3">
            <a:extLst>
              <a:ext uri="{FF2B5EF4-FFF2-40B4-BE49-F238E27FC236}">
                <a16:creationId xmlns:a16="http://schemas.microsoft.com/office/drawing/2014/main" id="{6860BF41-06C3-42BF-AF09-CCFF70D99069}"/>
              </a:ext>
            </a:extLst>
          </p:cNvPr>
          <p:cNvSpPr/>
          <p:nvPr userDrawn="1"/>
        </p:nvSpPr>
        <p:spPr>
          <a:xfrm>
            <a:off x="6615395" y="20610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 name="任意多边形 3">
            <a:extLst>
              <a:ext uri="{FF2B5EF4-FFF2-40B4-BE49-F238E27FC236}">
                <a16:creationId xmlns:a16="http://schemas.microsoft.com/office/drawing/2014/main" id="{82D84293-E55A-4738-B140-93FD14B9117B}"/>
              </a:ext>
            </a:extLst>
          </p:cNvPr>
          <p:cNvSpPr/>
          <p:nvPr userDrawn="1"/>
        </p:nvSpPr>
        <p:spPr>
          <a:xfrm>
            <a:off x="438433" y="42139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8" name="矩形: 圆角 3">
            <a:extLst>
              <a:ext uri="{FF2B5EF4-FFF2-40B4-BE49-F238E27FC236}">
                <a16:creationId xmlns:a16="http://schemas.microsoft.com/office/drawing/2014/main" id="{A7CC0671-FFD2-4748-91BC-04B4A850055D}"/>
              </a:ext>
            </a:extLst>
          </p:cNvPr>
          <p:cNvSpPr/>
          <p:nvPr userDrawn="1"/>
        </p:nvSpPr>
        <p:spPr>
          <a:xfrm>
            <a:off x="633695" y="44867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3">
            <a:extLst>
              <a:ext uri="{FF2B5EF4-FFF2-40B4-BE49-F238E27FC236}">
                <a16:creationId xmlns:a16="http://schemas.microsoft.com/office/drawing/2014/main" id="{5208CB07-FB45-4EC9-9E04-3B16D062487F}"/>
              </a:ext>
            </a:extLst>
          </p:cNvPr>
          <p:cNvSpPr/>
          <p:nvPr userDrawn="1"/>
        </p:nvSpPr>
        <p:spPr>
          <a:xfrm>
            <a:off x="6420133" y="4213937"/>
            <a:ext cx="5367282" cy="1930400"/>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bg1"/>
          </a:solid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33" name="矩形: 圆角 3">
            <a:extLst>
              <a:ext uri="{FF2B5EF4-FFF2-40B4-BE49-F238E27FC236}">
                <a16:creationId xmlns:a16="http://schemas.microsoft.com/office/drawing/2014/main" id="{6E15A6B1-B71C-4A6E-84A8-5D1C655E1933}"/>
              </a:ext>
            </a:extLst>
          </p:cNvPr>
          <p:cNvSpPr/>
          <p:nvPr userDrawn="1"/>
        </p:nvSpPr>
        <p:spPr>
          <a:xfrm>
            <a:off x="6615395" y="4486733"/>
            <a:ext cx="1393372" cy="1393372"/>
          </a:xfrm>
          <a:custGeom>
            <a:avLst/>
            <a:gdLst>
              <a:gd name="connsiteX0" fmla="*/ 0 w 1393372"/>
              <a:gd name="connsiteY0" fmla="*/ 116124 h 1393372"/>
              <a:gd name="connsiteX1" fmla="*/ 116124 w 1393372"/>
              <a:gd name="connsiteY1" fmla="*/ 0 h 1393372"/>
              <a:gd name="connsiteX2" fmla="*/ 1277248 w 1393372"/>
              <a:gd name="connsiteY2" fmla="*/ 0 h 1393372"/>
              <a:gd name="connsiteX3" fmla="*/ 1393372 w 1393372"/>
              <a:gd name="connsiteY3" fmla="*/ 116124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77248 w 1393372"/>
              <a:gd name="connsiteY5" fmla="*/ 1393372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0 w 1393372"/>
              <a:gd name="connsiteY7" fmla="*/ 1277248 h 1393372"/>
              <a:gd name="connsiteX8" fmla="*/ 0 w 1393372"/>
              <a:gd name="connsiteY8" fmla="*/ 116124 h 1393372"/>
              <a:gd name="connsiteX0" fmla="*/ 0 w 1393372"/>
              <a:gd name="connsiteY0" fmla="*/ 116124 h 1393372"/>
              <a:gd name="connsiteX1" fmla="*/ 116124 w 1393372"/>
              <a:gd name="connsiteY1" fmla="*/ 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16124 h 1393372"/>
              <a:gd name="connsiteX1" fmla="*/ 154224 w 1393372"/>
              <a:gd name="connsiteY1" fmla="*/ 38100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 name="connsiteX0" fmla="*/ 0 w 1393372"/>
              <a:gd name="connsiteY0" fmla="*/ 139936 h 1417184"/>
              <a:gd name="connsiteX1" fmla="*/ 158987 w 1393372"/>
              <a:gd name="connsiteY1" fmla="*/ 0 h 1417184"/>
              <a:gd name="connsiteX2" fmla="*/ 1277248 w 1393372"/>
              <a:gd name="connsiteY2" fmla="*/ 23812 h 1417184"/>
              <a:gd name="connsiteX3" fmla="*/ 1364797 w 1393372"/>
              <a:gd name="connsiteY3" fmla="*/ 149461 h 1417184"/>
              <a:gd name="connsiteX4" fmla="*/ 1393372 w 1393372"/>
              <a:gd name="connsiteY4" fmla="*/ 1301060 h 1417184"/>
              <a:gd name="connsiteX5" fmla="*/ 1282010 w 1393372"/>
              <a:gd name="connsiteY5" fmla="*/ 1369559 h 1417184"/>
              <a:gd name="connsiteX6" fmla="*/ 116124 w 1393372"/>
              <a:gd name="connsiteY6" fmla="*/ 1417184 h 1417184"/>
              <a:gd name="connsiteX7" fmla="*/ 38100 w 1393372"/>
              <a:gd name="connsiteY7" fmla="*/ 1286773 h 1417184"/>
              <a:gd name="connsiteX8" fmla="*/ 0 w 1393372"/>
              <a:gd name="connsiteY8" fmla="*/ 139936 h 1417184"/>
              <a:gd name="connsiteX0" fmla="*/ 0 w 1393372"/>
              <a:gd name="connsiteY0" fmla="*/ 116124 h 1393372"/>
              <a:gd name="connsiteX1" fmla="*/ 154224 w 1393372"/>
              <a:gd name="connsiteY1" fmla="*/ 14288 h 1393372"/>
              <a:gd name="connsiteX2" fmla="*/ 1277248 w 1393372"/>
              <a:gd name="connsiteY2" fmla="*/ 0 h 1393372"/>
              <a:gd name="connsiteX3" fmla="*/ 1364797 w 1393372"/>
              <a:gd name="connsiteY3" fmla="*/ 125649 h 1393372"/>
              <a:gd name="connsiteX4" fmla="*/ 1393372 w 1393372"/>
              <a:gd name="connsiteY4" fmla="*/ 1277248 h 1393372"/>
              <a:gd name="connsiteX5" fmla="*/ 1282010 w 1393372"/>
              <a:gd name="connsiteY5" fmla="*/ 1345747 h 1393372"/>
              <a:gd name="connsiteX6" fmla="*/ 116124 w 1393372"/>
              <a:gd name="connsiteY6" fmla="*/ 1393372 h 1393372"/>
              <a:gd name="connsiteX7" fmla="*/ 38100 w 1393372"/>
              <a:gd name="connsiteY7" fmla="*/ 1262961 h 1393372"/>
              <a:gd name="connsiteX8" fmla="*/ 0 w 1393372"/>
              <a:gd name="connsiteY8" fmla="*/ 116124 h 139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372" h="1393372">
                <a:moveTo>
                  <a:pt x="0" y="116124"/>
                </a:moveTo>
                <a:cubicBezTo>
                  <a:pt x="0" y="51990"/>
                  <a:pt x="90090" y="14288"/>
                  <a:pt x="154224" y="14288"/>
                </a:cubicBezTo>
                <a:lnTo>
                  <a:pt x="1277248" y="0"/>
                </a:lnTo>
                <a:cubicBezTo>
                  <a:pt x="1341382" y="0"/>
                  <a:pt x="1364797" y="61515"/>
                  <a:pt x="1364797" y="125649"/>
                </a:cubicBezTo>
                <a:cubicBezTo>
                  <a:pt x="1364797" y="512690"/>
                  <a:pt x="1393372" y="890207"/>
                  <a:pt x="1393372" y="1277248"/>
                </a:cubicBezTo>
                <a:cubicBezTo>
                  <a:pt x="1393372" y="1341382"/>
                  <a:pt x="1346144" y="1345747"/>
                  <a:pt x="1282010" y="1345747"/>
                </a:cubicBezTo>
                <a:lnTo>
                  <a:pt x="116124" y="1393372"/>
                </a:lnTo>
                <a:cubicBezTo>
                  <a:pt x="51990" y="1393372"/>
                  <a:pt x="38100" y="1327095"/>
                  <a:pt x="38100" y="1262961"/>
                </a:cubicBezTo>
                <a:lnTo>
                  <a:pt x="0" y="116124"/>
                </a:lnTo>
                <a:close/>
              </a:path>
            </a:pathLst>
          </a:custGeom>
          <a:solidFill>
            <a:schemeClr val="accent5">
              <a:alpha val="5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内容占位符 47">
            <a:extLst>
              <a:ext uri="{FF2B5EF4-FFF2-40B4-BE49-F238E27FC236}">
                <a16:creationId xmlns:a16="http://schemas.microsoft.com/office/drawing/2014/main" id="{A34B845D-5FB6-4203-A66F-DD8309C3F819}"/>
              </a:ext>
            </a:extLst>
          </p:cNvPr>
          <p:cNvSpPr>
            <a:spLocks noGrp="1"/>
          </p:cNvSpPr>
          <p:nvPr>
            <p:ph sz="quarter" idx="28"/>
          </p:nvPr>
        </p:nvSpPr>
        <p:spPr>
          <a:xfrm>
            <a:off x="2182528" y="2590586"/>
            <a:ext cx="3456271"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67178107-96AA-4D3F-99A3-DB4C9E29689E}"/>
              </a:ext>
            </a:extLst>
          </p:cNvPr>
          <p:cNvSpPr>
            <a:spLocks noGrp="1"/>
          </p:cNvSpPr>
          <p:nvPr>
            <p:ph sz="quarter" idx="29"/>
          </p:nvPr>
        </p:nvSpPr>
        <p:spPr>
          <a:xfrm>
            <a:off x="2178531" y="222322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973F36FA-13A9-4CB6-A12E-13DD470A9985}"/>
              </a:ext>
            </a:extLst>
          </p:cNvPr>
          <p:cNvSpPr>
            <a:spLocks noGrp="1"/>
          </p:cNvSpPr>
          <p:nvPr>
            <p:ph sz="quarter" idx="30"/>
          </p:nvPr>
        </p:nvSpPr>
        <p:spPr>
          <a:xfrm>
            <a:off x="8169926" y="2590586"/>
            <a:ext cx="346962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34">
            <a:extLst>
              <a:ext uri="{FF2B5EF4-FFF2-40B4-BE49-F238E27FC236}">
                <a16:creationId xmlns:a16="http://schemas.microsoft.com/office/drawing/2014/main" id="{BCE37C11-450D-4B45-A119-A3CC3DB6E6AB}"/>
              </a:ext>
            </a:extLst>
          </p:cNvPr>
          <p:cNvSpPr>
            <a:spLocks noGrp="1"/>
          </p:cNvSpPr>
          <p:nvPr>
            <p:ph sz="quarter" idx="31"/>
          </p:nvPr>
        </p:nvSpPr>
        <p:spPr>
          <a:xfrm>
            <a:off x="8165929" y="222322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4" name="内容占位符 47">
            <a:extLst>
              <a:ext uri="{FF2B5EF4-FFF2-40B4-BE49-F238E27FC236}">
                <a16:creationId xmlns:a16="http://schemas.microsoft.com/office/drawing/2014/main" id="{D595158B-78FA-438E-AEE5-3DC9B7A3F73D}"/>
              </a:ext>
            </a:extLst>
          </p:cNvPr>
          <p:cNvSpPr>
            <a:spLocks noGrp="1"/>
          </p:cNvSpPr>
          <p:nvPr>
            <p:ph sz="quarter" idx="32"/>
          </p:nvPr>
        </p:nvSpPr>
        <p:spPr>
          <a:xfrm>
            <a:off x="2182529" y="5040054"/>
            <a:ext cx="3456270"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5" name="内容占位符 34">
            <a:extLst>
              <a:ext uri="{FF2B5EF4-FFF2-40B4-BE49-F238E27FC236}">
                <a16:creationId xmlns:a16="http://schemas.microsoft.com/office/drawing/2014/main" id="{18242147-1370-4BF9-A624-A99BD3D3EB38}"/>
              </a:ext>
            </a:extLst>
          </p:cNvPr>
          <p:cNvSpPr>
            <a:spLocks noGrp="1"/>
          </p:cNvSpPr>
          <p:nvPr>
            <p:ph sz="quarter" idx="33"/>
          </p:nvPr>
        </p:nvSpPr>
        <p:spPr>
          <a:xfrm>
            <a:off x="2178531" y="46726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6" name="内容占位符 47">
            <a:extLst>
              <a:ext uri="{FF2B5EF4-FFF2-40B4-BE49-F238E27FC236}">
                <a16:creationId xmlns:a16="http://schemas.microsoft.com/office/drawing/2014/main" id="{40054A81-C53B-4EF0-89FA-4E2871EA0EB3}"/>
              </a:ext>
            </a:extLst>
          </p:cNvPr>
          <p:cNvSpPr>
            <a:spLocks noGrp="1"/>
          </p:cNvSpPr>
          <p:nvPr>
            <p:ph sz="quarter" idx="34"/>
          </p:nvPr>
        </p:nvSpPr>
        <p:spPr>
          <a:xfrm>
            <a:off x="8155077" y="5040054"/>
            <a:ext cx="3484471"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7" name="内容占位符 34">
            <a:extLst>
              <a:ext uri="{FF2B5EF4-FFF2-40B4-BE49-F238E27FC236}">
                <a16:creationId xmlns:a16="http://schemas.microsoft.com/office/drawing/2014/main" id="{CAA8F368-8098-4852-995F-0F9C141EFD30}"/>
              </a:ext>
            </a:extLst>
          </p:cNvPr>
          <p:cNvSpPr>
            <a:spLocks noGrp="1"/>
          </p:cNvSpPr>
          <p:nvPr>
            <p:ph sz="quarter" idx="35"/>
          </p:nvPr>
        </p:nvSpPr>
        <p:spPr>
          <a:xfrm>
            <a:off x="8151080" y="4672695"/>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22" name="灯片编号占位符 3">
            <a:extLst>
              <a:ext uri="{FF2B5EF4-FFF2-40B4-BE49-F238E27FC236}">
                <a16:creationId xmlns:a16="http://schemas.microsoft.com/office/drawing/2014/main" id="{1B46AED6-FFFD-447F-BA5D-6BFDACC1F821}"/>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999039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四段内容">
    <p:spTree>
      <p:nvGrpSpPr>
        <p:cNvPr id="1" name=""/>
        <p:cNvGrpSpPr/>
        <p:nvPr/>
      </p:nvGrpSpPr>
      <p:grpSpPr>
        <a:xfrm>
          <a:off x="0" y="0"/>
          <a:ext cx="0" cy="0"/>
          <a:chOff x="0" y="0"/>
          <a:chExt cx="0" cy="0"/>
        </a:xfrm>
      </p:grpSpPr>
      <p:sp>
        <p:nvSpPr>
          <p:cNvPr id="30" name="内容占位符 34">
            <a:extLst>
              <a:ext uri="{FF2B5EF4-FFF2-40B4-BE49-F238E27FC236}">
                <a16:creationId xmlns:a16="http://schemas.microsoft.com/office/drawing/2014/main" id="{BE8D239A-CD55-424E-8920-721DB8A5E82E}"/>
              </a:ext>
            </a:extLst>
          </p:cNvPr>
          <p:cNvSpPr>
            <a:spLocks noGrp="1"/>
          </p:cNvSpPr>
          <p:nvPr>
            <p:ph sz="quarter" idx="23"/>
          </p:nvPr>
        </p:nvSpPr>
        <p:spPr>
          <a:xfrm>
            <a:off x="8341199" y="2234843"/>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grpSp>
        <p:nvGrpSpPr>
          <p:cNvPr id="7" name="组合 6">
            <a:extLst>
              <a:ext uri="{FF2B5EF4-FFF2-40B4-BE49-F238E27FC236}">
                <a16:creationId xmlns:a16="http://schemas.microsoft.com/office/drawing/2014/main" id="{05CA4D70-7F88-448D-BE9A-2F834206242F}"/>
              </a:ext>
            </a:extLst>
          </p:cNvPr>
          <p:cNvGrpSpPr/>
          <p:nvPr userDrawn="1"/>
        </p:nvGrpSpPr>
        <p:grpSpPr>
          <a:xfrm>
            <a:off x="4138997" y="1924050"/>
            <a:ext cx="3914006" cy="3912443"/>
            <a:chOff x="3923720" y="1244887"/>
            <a:chExt cx="4344560" cy="4342825"/>
          </a:xfrm>
        </p:grpSpPr>
        <p:grpSp>
          <p:nvGrpSpPr>
            <p:cNvPr id="8" name="组合 7">
              <a:extLst>
                <a:ext uri="{FF2B5EF4-FFF2-40B4-BE49-F238E27FC236}">
                  <a16:creationId xmlns:a16="http://schemas.microsoft.com/office/drawing/2014/main" id="{6810401E-2F14-47A6-A518-F5692F1C2D0A}"/>
                </a:ext>
              </a:extLst>
            </p:cNvPr>
            <p:cNvGrpSpPr/>
            <p:nvPr/>
          </p:nvGrpSpPr>
          <p:grpSpPr>
            <a:xfrm>
              <a:off x="3923720" y="1244887"/>
              <a:ext cx="4344560" cy="4342825"/>
              <a:chOff x="3432462" y="1305212"/>
              <a:chExt cx="4344560" cy="4342825"/>
            </a:xfrm>
          </p:grpSpPr>
          <p:sp>
            <p:nvSpPr>
              <p:cNvPr id="13" name="泪滴形 21">
                <a:extLst>
                  <a:ext uri="{FF2B5EF4-FFF2-40B4-BE49-F238E27FC236}">
                    <a16:creationId xmlns:a16="http://schemas.microsoft.com/office/drawing/2014/main" id="{23DB1F09-03D8-4173-8274-001B34894DB6}"/>
                  </a:ext>
                </a:extLst>
              </p:cNvPr>
              <p:cNvSpPr/>
              <p:nvPr/>
            </p:nvSpPr>
            <p:spPr>
              <a:xfrm rot="5400000">
                <a:off x="3432462" y="1305212"/>
                <a:ext cx="2123788" cy="212378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123788"/>
                  <a:gd name="connsiteX1" fmla="*/ 1061895 w 2123788"/>
                  <a:gd name="connsiteY1" fmla="*/ 38100 h 2123788"/>
                  <a:gd name="connsiteX2" fmla="*/ 2123788 w 2123788"/>
                  <a:gd name="connsiteY2" fmla="*/ 0 h 2123788"/>
                  <a:gd name="connsiteX3" fmla="*/ 2123788 w 2123788"/>
                  <a:gd name="connsiteY3" fmla="*/ 1061894 h 2123788"/>
                  <a:gd name="connsiteX4" fmla="*/ 1061894 w 2123788"/>
                  <a:gd name="connsiteY4" fmla="*/ 2123788 h 2123788"/>
                  <a:gd name="connsiteX5" fmla="*/ 0 w 2123788"/>
                  <a:gd name="connsiteY5" fmla="*/ 1061894 h 2123788"/>
                  <a:gd name="connsiteX6" fmla="*/ 1 w 2123788"/>
                  <a:gd name="connsiteY6" fmla="*/ 1061894 h 2123788"/>
                  <a:gd name="connsiteX0" fmla="*/ 1 w 2123788"/>
                  <a:gd name="connsiteY0" fmla="*/ 1061894 h 2123788"/>
                  <a:gd name="connsiteX1" fmla="*/ 1061895 w 2123788"/>
                  <a:gd name="connsiteY1" fmla="*/ 38100 h 2123788"/>
                  <a:gd name="connsiteX2" fmla="*/ 2123788 w 2123788"/>
                  <a:gd name="connsiteY2" fmla="*/ 0 h 2123788"/>
                  <a:gd name="connsiteX3" fmla="*/ 2098388 w 2123788"/>
                  <a:gd name="connsiteY3" fmla="*/ 1030144 h 2123788"/>
                  <a:gd name="connsiteX4" fmla="*/ 1061894 w 2123788"/>
                  <a:gd name="connsiteY4" fmla="*/ 2123788 h 2123788"/>
                  <a:gd name="connsiteX5" fmla="*/ 0 w 2123788"/>
                  <a:gd name="connsiteY5" fmla="*/ 1061894 h 2123788"/>
                  <a:gd name="connsiteX6" fmla="*/ 1 w 2123788"/>
                  <a:gd name="connsiteY6" fmla="*/ 1061894 h 2123788"/>
                  <a:gd name="connsiteX0" fmla="*/ 1 w 2123788"/>
                  <a:gd name="connsiteY0" fmla="*/ 1061894 h 2060288"/>
                  <a:gd name="connsiteX1" fmla="*/ 1061895 w 2123788"/>
                  <a:gd name="connsiteY1" fmla="*/ 38100 h 2060288"/>
                  <a:gd name="connsiteX2" fmla="*/ 2123788 w 2123788"/>
                  <a:gd name="connsiteY2" fmla="*/ 0 h 2060288"/>
                  <a:gd name="connsiteX3" fmla="*/ 2098388 w 2123788"/>
                  <a:gd name="connsiteY3" fmla="*/ 1030144 h 2060288"/>
                  <a:gd name="connsiteX4" fmla="*/ 1080944 w 2123788"/>
                  <a:gd name="connsiteY4" fmla="*/ 2060288 h 2060288"/>
                  <a:gd name="connsiteX5" fmla="*/ 0 w 2123788"/>
                  <a:gd name="connsiteY5" fmla="*/ 1061894 h 2060288"/>
                  <a:gd name="connsiteX6" fmla="*/ 1 w 2123788"/>
                  <a:gd name="connsiteY6" fmla="*/ 1061894 h 2060288"/>
                  <a:gd name="connsiteX0" fmla="*/ 1 w 2123788"/>
                  <a:gd name="connsiteY0" fmla="*/ 1061894 h 2123788"/>
                  <a:gd name="connsiteX1" fmla="*/ 1061895 w 2123788"/>
                  <a:gd name="connsiteY1" fmla="*/ 38100 h 2123788"/>
                  <a:gd name="connsiteX2" fmla="*/ 2123788 w 2123788"/>
                  <a:gd name="connsiteY2" fmla="*/ 0 h 2123788"/>
                  <a:gd name="connsiteX3" fmla="*/ 2098388 w 2123788"/>
                  <a:gd name="connsiteY3" fmla="*/ 1030144 h 2123788"/>
                  <a:gd name="connsiteX4" fmla="*/ 1080944 w 2123788"/>
                  <a:gd name="connsiteY4" fmla="*/ 2123788 h 2123788"/>
                  <a:gd name="connsiteX5" fmla="*/ 0 w 2123788"/>
                  <a:gd name="connsiteY5" fmla="*/ 1061894 h 2123788"/>
                  <a:gd name="connsiteX6" fmla="*/ 1 w 2123788"/>
                  <a:gd name="connsiteY6" fmla="*/ 1061894 h 212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123788">
                    <a:moveTo>
                      <a:pt x="1" y="1061894"/>
                    </a:moveTo>
                    <a:cubicBezTo>
                      <a:pt x="1" y="475426"/>
                      <a:pt x="475427" y="38100"/>
                      <a:pt x="1061895" y="38100"/>
                    </a:cubicBezTo>
                    <a:lnTo>
                      <a:pt x="2123788" y="0"/>
                    </a:lnTo>
                    <a:lnTo>
                      <a:pt x="2098388" y="1030144"/>
                    </a:lnTo>
                    <a:cubicBezTo>
                      <a:pt x="2098388" y="1616612"/>
                      <a:pt x="1667412" y="2123788"/>
                      <a:pt x="1080944" y="2123788"/>
                    </a:cubicBezTo>
                    <a:cubicBezTo>
                      <a:pt x="494476" y="212378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泪滴形 23">
                <a:extLst>
                  <a:ext uri="{FF2B5EF4-FFF2-40B4-BE49-F238E27FC236}">
                    <a16:creationId xmlns:a16="http://schemas.microsoft.com/office/drawing/2014/main" id="{2CF84527-278C-4C2D-A51B-B1B8292A3978}"/>
                  </a:ext>
                </a:extLst>
              </p:cNvPr>
              <p:cNvSpPr/>
              <p:nvPr/>
            </p:nvSpPr>
            <p:spPr>
              <a:xfrm rot="16200000" flipH="1">
                <a:off x="5631007" y="1327437"/>
                <a:ext cx="2123788" cy="207933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79338"/>
                  <a:gd name="connsiteX1" fmla="*/ 1061895 w 2123788"/>
                  <a:gd name="connsiteY1" fmla="*/ 0 h 2079338"/>
                  <a:gd name="connsiteX2" fmla="*/ 2123788 w 2123788"/>
                  <a:gd name="connsiteY2" fmla="*/ 0 h 2079338"/>
                  <a:gd name="connsiteX3" fmla="*/ 2123788 w 2123788"/>
                  <a:gd name="connsiteY3" fmla="*/ 1061894 h 2079338"/>
                  <a:gd name="connsiteX4" fmla="*/ 1068244 w 2123788"/>
                  <a:gd name="connsiteY4" fmla="*/ 2079338 h 2079338"/>
                  <a:gd name="connsiteX5" fmla="*/ 0 w 2123788"/>
                  <a:gd name="connsiteY5" fmla="*/ 1061894 h 2079338"/>
                  <a:gd name="connsiteX6" fmla="*/ 1 w 2123788"/>
                  <a:gd name="connsiteY6" fmla="*/ 1061894 h 2079338"/>
                  <a:gd name="connsiteX0" fmla="*/ 1 w 2123788"/>
                  <a:gd name="connsiteY0" fmla="*/ 1061894 h 2079338"/>
                  <a:gd name="connsiteX1" fmla="*/ 1074595 w 2123788"/>
                  <a:gd name="connsiteY1" fmla="*/ 63500 h 2079338"/>
                  <a:gd name="connsiteX2" fmla="*/ 2123788 w 2123788"/>
                  <a:gd name="connsiteY2" fmla="*/ 0 h 2079338"/>
                  <a:gd name="connsiteX3" fmla="*/ 2123788 w 2123788"/>
                  <a:gd name="connsiteY3" fmla="*/ 1061894 h 2079338"/>
                  <a:gd name="connsiteX4" fmla="*/ 1068244 w 2123788"/>
                  <a:gd name="connsiteY4" fmla="*/ 2079338 h 2079338"/>
                  <a:gd name="connsiteX5" fmla="*/ 0 w 2123788"/>
                  <a:gd name="connsiteY5" fmla="*/ 1061894 h 2079338"/>
                  <a:gd name="connsiteX6" fmla="*/ 1 w 2123788"/>
                  <a:gd name="connsiteY6" fmla="*/ 1061894 h 207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79338">
                    <a:moveTo>
                      <a:pt x="1" y="1061894"/>
                    </a:moveTo>
                    <a:cubicBezTo>
                      <a:pt x="1" y="475426"/>
                      <a:pt x="488127" y="63500"/>
                      <a:pt x="1074595" y="63500"/>
                    </a:cubicBezTo>
                    <a:lnTo>
                      <a:pt x="2123788" y="0"/>
                    </a:lnTo>
                    <a:lnTo>
                      <a:pt x="2123788" y="1061894"/>
                    </a:lnTo>
                    <a:cubicBezTo>
                      <a:pt x="2123788" y="1648362"/>
                      <a:pt x="1654712" y="2079338"/>
                      <a:pt x="1068244" y="2079338"/>
                    </a:cubicBezTo>
                    <a:cubicBezTo>
                      <a:pt x="481776" y="207933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泪滴形 24">
                <a:extLst>
                  <a:ext uri="{FF2B5EF4-FFF2-40B4-BE49-F238E27FC236}">
                    <a16:creationId xmlns:a16="http://schemas.microsoft.com/office/drawing/2014/main" id="{1B0FE216-C832-4388-AD0A-43188E8DA697}"/>
                  </a:ext>
                </a:extLst>
              </p:cNvPr>
              <p:cNvSpPr/>
              <p:nvPr/>
            </p:nvSpPr>
            <p:spPr>
              <a:xfrm flipH="1">
                <a:off x="5653234" y="3549649"/>
                <a:ext cx="2123788" cy="209838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98388"/>
                  <a:gd name="connsiteX1" fmla="*/ 1061895 w 2123788"/>
                  <a:gd name="connsiteY1" fmla="*/ 0 h 2098388"/>
                  <a:gd name="connsiteX2" fmla="*/ 2123788 w 2123788"/>
                  <a:gd name="connsiteY2" fmla="*/ 0 h 2098388"/>
                  <a:gd name="connsiteX3" fmla="*/ 21237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 name="connsiteX0" fmla="*/ 1 w 2123788"/>
                  <a:gd name="connsiteY0" fmla="*/ 1061894 h 2098388"/>
                  <a:gd name="connsiteX1" fmla="*/ 1087295 w 2123788"/>
                  <a:gd name="connsiteY1" fmla="*/ 38100 h 2098388"/>
                  <a:gd name="connsiteX2" fmla="*/ 2123788 w 2123788"/>
                  <a:gd name="connsiteY2" fmla="*/ 0 h 2098388"/>
                  <a:gd name="connsiteX3" fmla="*/ 21237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 name="connsiteX0" fmla="*/ 1 w 2123788"/>
                  <a:gd name="connsiteY0" fmla="*/ 1061894 h 2098388"/>
                  <a:gd name="connsiteX1" fmla="*/ 1087295 w 2123788"/>
                  <a:gd name="connsiteY1" fmla="*/ 38100 h 2098388"/>
                  <a:gd name="connsiteX2" fmla="*/ 2123788 w 2123788"/>
                  <a:gd name="connsiteY2" fmla="*/ 0 h 2098388"/>
                  <a:gd name="connsiteX3" fmla="*/ 2085688 w 2123788"/>
                  <a:gd name="connsiteY3" fmla="*/ 1061894 h 2098388"/>
                  <a:gd name="connsiteX4" fmla="*/ 1030144 w 2123788"/>
                  <a:gd name="connsiteY4" fmla="*/ 2098388 h 2098388"/>
                  <a:gd name="connsiteX5" fmla="*/ 0 w 2123788"/>
                  <a:gd name="connsiteY5" fmla="*/ 1061894 h 2098388"/>
                  <a:gd name="connsiteX6" fmla="*/ 1 w 2123788"/>
                  <a:gd name="connsiteY6" fmla="*/ 1061894 h 209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98388">
                    <a:moveTo>
                      <a:pt x="1" y="1061894"/>
                    </a:moveTo>
                    <a:cubicBezTo>
                      <a:pt x="1" y="475426"/>
                      <a:pt x="500827" y="38100"/>
                      <a:pt x="1087295" y="38100"/>
                    </a:cubicBezTo>
                    <a:lnTo>
                      <a:pt x="2123788" y="0"/>
                    </a:lnTo>
                    <a:lnTo>
                      <a:pt x="2085688" y="1061894"/>
                    </a:lnTo>
                    <a:cubicBezTo>
                      <a:pt x="2085688" y="1648362"/>
                      <a:pt x="1616612" y="2098388"/>
                      <a:pt x="1030144" y="2098388"/>
                    </a:cubicBezTo>
                    <a:cubicBezTo>
                      <a:pt x="443676" y="209838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泪滴形 25">
                <a:extLst>
                  <a:ext uri="{FF2B5EF4-FFF2-40B4-BE49-F238E27FC236}">
                    <a16:creationId xmlns:a16="http://schemas.microsoft.com/office/drawing/2014/main" id="{FC9D2DC3-0A18-4F58-9325-EF4A040C3689}"/>
                  </a:ext>
                </a:extLst>
              </p:cNvPr>
              <p:cNvSpPr/>
              <p:nvPr/>
            </p:nvSpPr>
            <p:spPr>
              <a:xfrm>
                <a:off x="3432462" y="3549648"/>
                <a:ext cx="2123788" cy="2092038"/>
              </a:xfrm>
              <a:custGeom>
                <a:avLst/>
                <a:gdLst>
                  <a:gd name="connsiteX0" fmla="*/ 0 w 2123787"/>
                  <a:gd name="connsiteY0" fmla="*/ 1061894 h 2123787"/>
                  <a:gd name="connsiteX1" fmla="*/ 1061894 w 2123787"/>
                  <a:gd name="connsiteY1" fmla="*/ 0 h 2123787"/>
                  <a:gd name="connsiteX2" fmla="*/ 2123787 w 2123787"/>
                  <a:gd name="connsiteY2" fmla="*/ 0 h 2123787"/>
                  <a:gd name="connsiteX3" fmla="*/ 2123787 w 2123787"/>
                  <a:gd name="connsiteY3" fmla="*/ 1061894 h 2123787"/>
                  <a:gd name="connsiteX4" fmla="*/ 1061893 w 2123787"/>
                  <a:gd name="connsiteY4" fmla="*/ 2123788 h 2123787"/>
                  <a:gd name="connsiteX5" fmla="*/ -1 w 2123787"/>
                  <a:gd name="connsiteY5" fmla="*/ 1061894 h 2123787"/>
                  <a:gd name="connsiteX6" fmla="*/ 0 w 2123787"/>
                  <a:gd name="connsiteY6" fmla="*/ 1061894 h 2123787"/>
                  <a:gd name="connsiteX0" fmla="*/ 1 w 2123788"/>
                  <a:gd name="connsiteY0" fmla="*/ 1061894 h 2092038"/>
                  <a:gd name="connsiteX1" fmla="*/ 1061895 w 2123788"/>
                  <a:gd name="connsiteY1" fmla="*/ 0 h 2092038"/>
                  <a:gd name="connsiteX2" fmla="*/ 2123788 w 2123788"/>
                  <a:gd name="connsiteY2" fmla="*/ 0 h 2092038"/>
                  <a:gd name="connsiteX3" fmla="*/ 2123788 w 2123788"/>
                  <a:gd name="connsiteY3" fmla="*/ 1061894 h 2092038"/>
                  <a:gd name="connsiteX4" fmla="*/ 1093644 w 2123788"/>
                  <a:gd name="connsiteY4" fmla="*/ 2092038 h 2092038"/>
                  <a:gd name="connsiteX5" fmla="*/ 0 w 2123788"/>
                  <a:gd name="connsiteY5" fmla="*/ 1061894 h 2092038"/>
                  <a:gd name="connsiteX6" fmla="*/ 1 w 2123788"/>
                  <a:gd name="connsiteY6" fmla="*/ 1061894 h 2092038"/>
                  <a:gd name="connsiteX0" fmla="*/ 1 w 2123788"/>
                  <a:gd name="connsiteY0" fmla="*/ 1061894 h 2092038"/>
                  <a:gd name="connsiteX1" fmla="*/ 1080945 w 2123788"/>
                  <a:gd name="connsiteY1" fmla="*/ 44450 h 2092038"/>
                  <a:gd name="connsiteX2" fmla="*/ 2123788 w 2123788"/>
                  <a:gd name="connsiteY2" fmla="*/ 0 h 2092038"/>
                  <a:gd name="connsiteX3" fmla="*/ 2123788 w 2123788"/>
                  <a:gd name="connsiteY3" fmla="*/ 1061894 h 2092038"/>
                  <a:gd name="connsiteX4" fmla="*/ 1093644 w 2123788"/>
                  <a:gd name="connsiteY4" fmla="*/ 2092038 h 2092038"/>
                  <a:gd name="connsiteX5" fmla="*/ 0 w 2123788"/>
                  <a:gd name="connsiteY5" fmla="*/ 1061894 h 2092038"/>
                  <a:gd name="connsiteX6" fmla="*/ 1 w 2123788"/>
                  <a:gd name="connsiteY6" fmla="*/ 1061894 h 2092038"/>
                  <a:gd name="connsiteX0" fmla="*/ 1 w 2123788"/>
                  <a:gd name="connsiteY0" fmla="*/ 1061894 h 2092038"/>
                  <a:gd name="connsiteX1" fmla="*/ 1080945 w 2123788"/>
                  <a:gd name="connsiteY1" fmla="*/ 44450 h 2092038"/>
                  <a:gd name="connsiteX2" fmla="*/ 2123788 w 2123788"/>
                  <a:gd name="connsiteY2" fmla="*/ 0 h 2092038"/>
                  <a:gd name="connsiteX3" fmla="*/ 2092038 w 2123788"/>
                  <a:gd name="connsiteY3" fmla="*/ 1049194 h 2092038"/>
                  <a:gd name="connsiteX4" fmla="*/ 1093644 w 2123788"/>
                  <a:gd name="connsiteY4" fmla="*/ 2092038 h 2092038"/>
                  <a:gd name="connsiteX5" fmla="*/ 0 w 2123788"/>
                  <a:gd name="connsiteY5" fmla="*/ 1061894 h 2092038"/>
                  <a:gd name="connsiteX6" fmla="*/ 1 w 2123788"/>
                  <a:gd name="connsiteY6" fmla="*/ 1061894 h 209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3788" h="2092038">
                    <a:moveTo>
                      <a:pt x="1" y="1061894"/>
                    </a:moveTo>
                    <a:cubicBezTo>
                      <a:pt x="1" y="475426"/>
                      <a:pt x="494477" y="44450"/>
                      <a:pt x="1080945" y="44450"/>
                    </a:cubicBezTo>
                    <a:lnTo>
                      <a:pt x="2123788" y="0"/>
                    </a:lnTo>
                    <a:lnTo>
                      <a:pt x="2092038" y="1049194"/>
                    </a:lnTo>
                    <a:cubicBezTo>
                      <a:pt x="2092038" y="1635662"/>
                      <a:pt x="1680112" y="2092038"/>
                      <a:pt x="1093644" y="2092038"/>
                    </a:cubicBezTo>
                    <a:cubicBezTo>
                      <a:pt x="507176" y="2092038"/>
                      <a:pt x="0" y="1648362"/>
                      <a:pt x="0" y="1061894"/>
                    </a:cubicBezTo>
                    <a:lnTo>
                      <a:pt x="1" y="106189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9" name="椭圆 17">
              <a:extLst>
                <a:ext uri="{FF2B5EF4-FFF2-40B4-BE49-F238E27FC236}">
                  <a16:creationId xmlns:a16="http://schemas.microsoft.com/office/drawing/2014/main" id="{1797771F-4238-45A2-B39E-1BAD2D1DEE2A}"/>
                </a:ext>
              </a:extLst>
            </p:cNvPr>
            <p:cNvSpPr/>
            <p:nvPr/>
          </p:nvSpPr>
          <p:spPr>
            <a:xfrm>
              <a:off x="4223574" y="1570179"/>
              <a:ext cx="1504990" cy="146685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2 w 1524002"/>
                <a:gd name="connsiteY0" fmla="*/ 736600 h 1498600"/>
                <a:gd name="connsiteX1" fmla="*/ 768352 w 1524002"/>
                <a:gd name="connsiteY1" fmla="*/ 0 h 1498600"/>
                <a:gd name="connsiteX2" fmla="*/ 1524002 w 1524002"/>
                <a:gd name="connsiteY2" fmla="*/ 736600 h 1498600"/>
                <a:gd name="connsiteX3" fmla="*/ 762002 w 1524002"/>
                <a:gd name="connsiteY3" fmla="*/ 1498600 h 1498600"/>
                <a:gd name="connsiteX4" fmla="*/ 2 w 1524002"/>
                <a:gd name="connsiteY4" fmla="*/ 736600 h 1498600"/>
                <a:gd name="connsiteX0" fmla="*/ 58 w 1524058"/>
                <a:gd name="connsiteY0" fmla="*/ 736600 h 1466850"/>
                <a:gd name="connsiteX1" fmla="*/ 768408 w 1524058"/>
                <a:gd name="connsiteY1" fmla="*/ 0 h 1466850"/>
                <a:gd name="connsiteX2" fmla="*/ 1524058 w 1524058"/>
                <a:gd name="connsiteY2" fmla="*/ 736600 h 1466850"/>
                <a:gd name="connsiteX3" fmla="*/ 800158 w 1524058"/>
                <a:gd name="connsiteY3" fmla="*/ 1466850 h 1466850"/>
                <a:gd name="connsiteX4" fmla="*/ 58 w 1524058"/>
                <a:gd name="connsiteY4" fmla="*/ 736600 h 1466850"/>
                <a:gd name="connsiteX0" fmla="*/ 40 w 1504990"/>
                <a:gd name="connsiteY0" fmla="*/ 736602 h 1466853"/>
                <a:gd name="connsiteX1" fmla="*/ 768390 w 1504990"/>
                <a:gd name="connsiteY1" fmla="*/ 2 h 1466853"/>
                <a:gd name="connsiteX2" fmla="*/ 1504990 w 1504990"/>
                <a:gd name="connsiteY2" fmla="*/ 730252 h 1466853"/>
                <a:gd name="connsiteX3" fmla="*/ 800140 w 1504990"/>
                <a:gd name="connsiteY3" fmla="*/ 1466852 h 1466853"/>
                <a:gd name="connsiteX4" fmla="*/ 40 w 1504990"/>
                <a:gd name="connsiteY4" fmla="*/ 736602 h 14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90" h="1466853">
                  <a:moveTo>
                    <a:pt x="40" y="736602"/>
                  </a:moveTo>
                  <a:cubicBezTo>
                    <a:pt x="-5252" y="492127"/>
                    <a:pt x="517565" y="1060"/>
                    <a:pt x="768390" y="2"/>
                  </a:cubicBezTo>
                  <a:cubicBezTo>
                    <a:pt x="1019215" y="-1056"/>
                    <a:pt x="1504990" y="309411"/>
                    <a:pt x="1504990" y="730252"/>
                  </a:cubicBezTo>
                  <a:cubicBezTo>
                    <a:pt x="1504990" y="1151093"/>
                    <a:pt x="1050965" y="1465794"/>
                    <a:pt x="800140" y="1466852"/>
                  </a:cubicBezTo>
                  <a:cubicBezTo>
                    <a:pt x="549315" y="1467910"/>
                    <a:pt x="5332" y="981077"/>
                    <a:pt x="40" y="736602"/>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1</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0" name="椭圆 18">
              <a:extLst>
                <a:ext uri="{FF2B5EF4-FFF2-40B4-BE49-F238E27FC236}">
                  <a16:creationId xmlns:a16="http://schemas.microsoft.com/office/drawing/2014/main" id="{B320C3BA-DBF0-4312-91B7-3419ABEE8F97}"/>
                </a:ext>
              </a:extLst>
            </p:cNvPr>
            <p:cNvSpPr/>
            <p:nvPr/>
          </p:nvSpPr>
          <p:spPr>
            <a:xfrm>
              <a:off x="6444384" y="1576531"/>
              <a:ext cx="1492250" cy="14605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2 w 1524002"/>
                <a:gd name="connsiteY0" fmla="*/ 730250 h 1492250"/>
                <a:gd name="connsiteX1" fmla="*/ 768352 w 1524002"/>
                <a:gd name="connsiteY1" fmla="*/ 0 h 1492250"/>
                <a:gd name="connsiteX2" fmla="*/ 1524002 w 1524002"/>
                <a:gd name="connsiteY2" fmla="*/ 730250 h 1492250"/>
                <a:gd name="connsiteX3" fmla="*/ 762002 w 1524002"/>
                <a:gd name="connsiteY3" fmla="*/ 1492250 h 1492250"/>
                <a:gd name="connsiteX4" fmla="*/ 2 w 1524002"/>
                <a:gd name="connsiteY4" fmla="*/ 730250 h 1492250"/>
                <a:gd name="connsiteX0" fmla="*/ 0 w 1524000"/>
                <a:gd name="connsiteY0" fmla="*/ 730250 h 1460500"/>
                <a:gd name="connsiteX1" fmla="*/ 768350 w 1524000"/>
                <a:gd name="connsiteY1" fmla="*/ 0 h 1460500"/>
                <a:gd name="connsiteX2" fmla="*/ 1524000 w 1524000"/>
                <a:gd name="connsiteY2" fmla="*/ 730250 h 1460500"/>
                <a:gd name="connsiteX3" fmla="*/ 768350 w 1524000"/>
                <a:gd name="connsiteY3" fmla="*/ 1460500 h 1460500"/>
                <a:gd name="connsiteX4" fmla="*/ 0 w 1524000"/>
                <a:gd name="connsiteY4" fmla="*/ 730250 h 1460500"/>
                <a:gd name="connsiteX0" fmla="*/ 0 w 1492250"/>
                <a:gd name="connsiteY0" fmla="*/ 730250 h 1460500"/>
                <a:gd name="connsiteX1" fmla="*/ 768350 w 1492250"/>
                <a:gd name="connsiteY1" fmla="*/ 0 h 1460500"/>
                <a:gd name="connsiteX2" fmla="*/ 1492250 w 1492250"/>
                <a:gd name="connsiteY2" fmla="*/ 730250 h 1460500"/>
                <a:gd name="connsiteX3" fmla="*/ 768350 w 1492250"/>
                <a:gd name="connsiteY3" fmla="*/ 1460500 h 1460500"/>
                <a:gd name="connsiteX4" fmla="*/ 0 w 1492250"/>
                <a:gd name="connsiteY4" fmla="*/ 730250 h 146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250" h="1460500">
                  <a:moveTo>
                    <a:pt x="0" y="730250"/>
                  </a:moveTo>
                  <a:cubicBezTo>
                    <a:pt x="0" y="486833"/>
                    <a:pt x="519642" y="0"/>
                    <a:pt x="768350" y="0"/>
                  </a:cubicBezTo>
                  <a:cubicBezTo>
                    <a:pt x="1017058" y="0"/>
                    <a:pt x="1492250" y="309409"/>
                    <a:pt x="1492250" y="730250"/>
                  </a:cubicBezTo>
                  <a:cubicBezTo>
                    <a:pt x="1492250" y="1151091"/>
                    <a:pt x="1017058" y="1460500"/>
                    <a:pt x="768350" y="1460500"/>
                  </a:cubicBezTo>
                  <a:cubicBezTo>
                    <a:pt x="519642" y="1460500"/>
                    <a:pt x="0" y="973667"/>
                    <a:pt x="0" y="730250"/>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2</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1" name="椭圆 19">
              <a:extLst>
                <a:ext uri="{FF2B5EF4-FFF2-40B4-BE49-F238E27FC236}">
                  <a16:creationId xmlns:a16="http://schemas.microsoft.com/office/drawing/2014/main" id="{A14BD532-87EC-4825-8EA8-2EFAE6BDADA1}"/>
                </a:ext>
              </a:extLst>
            </p:cNvPr>
            <p:cNvSpPr/>
            <p:nvPr/>
          </p:nvSpPr>
          <p:spPr>
            <a:xfrm>
              <a:off x="6469776" y="3820964"/>
              <a:ext cx="1479557" cy="146050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0 w 1524000"/>
                <a:gd name="connsiteY0" fmla="*/ 730250 h 1492250"/>
                <a:gd name="connsiteX1" fmla="*/ 762000 w 1524000"/>
                <a:gd name="connsiteY1" fmla="*/ 0 h 1492250"/>
                <a:gd name="connsiteX2" fmla="*/ 1524000 w 1524000"/>
                <a:gd name="connsiteY2" fmla="*/ 730250 h 1492250"/>
                <a:gd name="connsiteX3" fmla="*/ 762000 w 1524000"/>
                <a:gd name="connsiteY3" fmla="*/ 1492250 h 1492250"/>
                <a:gd name="connsiteX4" fmla="*/ 0 w 1524000"/>
                <a:gd name="connsiteY4" fmla="*/ 730250 h 1492250"/>
                <a:gd name="connsiteX0" fmla="*/ 9 w 1524009"/>
                <a:gd name="connsiteY0" fmla="*/ 730250 h 1460500"/>
                <a:gd name="connsiteX1" fmla="*/ 762009 w 1524009"/>
                <a:gd name="connsiteY1" fmla="*/ 0 h 1460500"/>
                <a:gd name="connsiteX2" fmla="*/ 1524009 w 1524009"/>
                <a:gd name="connsiteY2" fmla="*/ 730250 h 1460500"/>
                <a:gd name="connsiteX3" fmla="*/ 774709 w 1524009"/>
                <a:gd name="connsiteY3" fmla="*/ 1460500 h 1460500"/>
                <a:gd name="connsiteX4" fmla="*/ 9 w 1524009"/>
                <a:gd name="connsiteY4" fmla="*/ 730250 h 1460500"/>
                <a:gd name="connsiteX0" fmla="*/ 7 w 1504957"/>
                <a:gd name="connsiteY0" fmla="*/ 730250 h 1460500"/>
                <a:gd name="connsiteX1" fmla="*/ 762007 w 1504957"/>
                <a:gd name="connsiteY1" fmla="*/ 0 h 1460500"/>
                <a:gd name="connsiteX2" fmla="*/ 1504957 w 1504957"/>
                <a:gd name="connsiteY2" fmla="*/ 730250 h 1460500"/>
                <a:gd name="connsiteX3" fmla="*/ 774707 w 1504957"/>
                <a:gd name="connsiteY3" fmla="*/ 1460500 h 1460500"/>
                <a:gd name="connsiteX4" fmla="*/ 7 w 1504957"/>
                <a:gd name="connsiteY4" fmla="*/ 730250 h 1460500"/>
                <a:gd name="connsiteX0" fmla="*/ 7 w 1479557"/>
                <a:gd name="connsiteY0" fmla="*/ 736602 h 1460503"/>
                <a:gd name="connsiteX1" fmla="*/ 736607 w 1479557"/>
                <a:gd name="connsiteY1" fmla="*/ 2 h 1460503"/>
                <a:gd name="connsiteX2" fmla="*/ 1479557 w 1479557"/>
                <a:gd name="connsiteY2" fmla="*/ 730252 h 1460503"/>
                <a:gd name="connsiteX3" fmla="*/ 749307 w 1479557"/>
                <a:gd name="connsiteY3" fmla="*/ 1460502 h 1460503"/>
                <a:gd name="connsiteX4" fmla="*/ 7 w 1479557"/>
                <a:gd name="connsiteY4" fmla="*/ 736602 h 146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557" h="1460503">
                  <a:moveTo>
                    <a:pt x="7" y="736602"/>
                  </a:moveTo>
                  <a:cubicBezTo>
                    <a:pt x="-2110" y="493185"/>
                    <a:pt x="490015" y="1060"/>
                    <a:pt x="736607" y="2"/>
                  </a:cubicBezTo>
                  <a:cubicBezTo>
                    <a:pt x="983199" y="-1056"/>
                    <a:pt x="1479557" y="309411"/>
                    <a:pt x="1479557" y="730252"/>
                  </a:cubicBezTo>
                  <a:cubicBezTo>
                    <a:pt x="1479557" y="1151093"/>
                    <a:pt x="995899" y="1459444"/>
                    <a:pt x="749307" y="1460502"/>
                  </a:cubicBezTo>
                  <a:cubicBezTo>
                    <a:pt x="502715" y="1461560"/>
                    <a:pt x="2124" y="980019"/>
                    <a:pt x="7" y="736602"/>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3</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sp>
          <p:nvSpPr>
            <p:cNvPr id="12" name="椭圆 20">
              <a:extLst>
                <a:ext uri="{FF2B5EF4-FFF2-40B4-BE49-F238E27FC236}">
                  <a16:creationId xmlns:a16="http://schemas.microsoft.com/office/drawing/2014/main" id="{5A593701-6DF1-4247-BD0E-D48EBBABAF3E}"/>
                </a:ext>
              </a:extLst>
            </p:cNvPr>
            <p:cNvSpPr/>
            <p:nvPr/>
          </p:nvSpPr>
          <p:spPr>
            <a:xfrm>
              <a:off x="4261707" y="3833654"/>
              <a:ext cx="1441457" cy="1447817"/>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 name="connsiteX0" fmla="*/ 0 w 1524000"/>
                <a:gd name="connsiteY0" fmla="*/ 717550 h 1479550"/>
                <a:gd name="connsiteX1" fmla="*/ 762000 w 1524000"/>
                <a:gd name="connsiteY1" fmla="*/ 0 h 1479550"/>
                <a:gd name="connsiteX2" fmla="*/ 1524000 w 1524000"/>
                <a:gd name="connsiteY2" fmla="*/ 717550 h 1479550"/>
                <a:gd name="connsiteX3" fmla="*/ 762000 w 1524000"/>
                <a:gd name="connsiteY3" fmla="*/ 1479550 h 1479550"/>
                <a:gd name="connsiteX4" fmla="*/ 0 w 1524000"/>
                <a:gd name="connsiteY4" fmla="*/ 717550 h 1479550"/>
                <a:gd name="connsiteX0" fmla="*/ 0 w 1479550"/>
                <a:gd name="connsiteY0" fmla="*/ 717561 h 1479567"/>
                <a:gd name="connsiteX1" fmla="*/ 762000 w 1479550"/>
                <a:gd name="connsiteY1" fmla="*/ 11 h 1479567"/>
                <a:gd name="connsiteX2" fmla="*/ 1479550 w 1479550"/>
                <a:gd name="connsiteY2" fmla="*/ 704861 h 1479567"/>
                <a:gd name="connsiteX3" fmla="*/ 762000 w 1479550"/>
                <a:gd name="connsiteY3" fmla="*/ 1479561 h 1479567"/>
                <a:gd name="connsiteX4" fmla="*/ 0 w 1479550"/>
                <a:gd name="connsiteY4" fmla="*/ 717561 h 1479567"/>
                <a:gd name="connsiteX0" fmla="*/ 6 w 1479556"/>
                <a:gd name="connsiteY0" fmla="*/ 717561 h 1447817"/>
                <a:gd name="connsiteX1" fmla="*/ 762006 w 1479556"/>
                <a:gd name="connsiteY1" fmla="*/ 11 h 1447817"/>
                <a:gd name="connsiteX2" fmla="*/ 1479556 w 1479556"/>
                <a:gd name="connsiteY2" fmla="*/ 704861 h 1447817"/>
                <a:gd name="connsiteX3" fmla="*/ 774706 w 1479556"/>
                <a:gd name="connsiteY3" fmla="*/ 1447811 h 1447817"/>
                <a:gd name="connsiteX4" fmla="*/ 6 w 1479556"/>
                <a:gd name="connsiteY4" fmla="*/ 717561 h 1447817"/>
                <a:gd name="connsiteX0" fmla="*/ 7 w 1441457"/>
                <a:gd name="connsiteY0" fmla="*/ 717561 h 1447817"/>
                <a:gd name="connsiteX1" fmla="*/ 723907 w 1441457"/>
                <a:gd name="connsiteY1" fmla="*/ 11 h 1447817"/>
                <a:gd name="connsiteX2" fmla="*/ 1441457 w 1441457"/>
                <a:gd name="connsiteY2" fmla="*/ 704861 h 1447817"/>
                <a:gd name="connsiteX3" fmla="*/ 736607 w 1441457"/>
                <a:gd name="connsiteY3" fmla="*/ 1447811 h 1447817"/>
                <a:gd name="connsiteX4" fmla="*/ 7 w 1441457"/>
                <a:gd name="connsiteY4" fmla="*/ 717561 h 144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457" h="1447817">
                  <a:moveTo>
                    <a:pt x="7" y="717561"/>
                  </a:moveTo>
                  <a:cubicBezTo>
                    <a:pt x="-2110" y="476261"/>
                    <a:pt x="483665" y="2128"/>
                    <a:pt x="723907" y="11"/>
                  </a:cubicBezTo>
                  <a:cubicBezTo>
                    <a:pt x="964149" y="-2106"/>
                    <a:pt x="1441457" y="284020"/>
                    <a:pt x="1441457" y="704861"/>
                  </a:cubicBezTo>
                  <a:cubicBezTo>
                    <a:pt x="1441457" y="1125702"/>
                    <a:pt x="976849" y="1445694"/>
                    <a:pt x="736607" y="1447811"/>
                  </a:cubicBezTo>
                  <a:cubicBezTo>
                    <a:pt x="496365" y="1449928"/>
                    <a:pt x="2124" y="958861"/>
                    <a:pt x="7" y="717561"/>
                  </a:cubicBezTo>
                  <a:close/>
                </a:path>
              </a:pathLst>
            </a:custGeom>
            <a:solidFill>
              <a:schemeClr val="accent5">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rPr>
                <a:t>4</a:t>
              </a:r>
              <a:endParaRPr kumimoji="0" lang="zh-CN" altLang="en-US" sz="7200" b="0" i="0" u="none" strike="noStrike" kern="1200" cap="none" spc="0" normalizeH="0" baseline="0" noProof="0" dirty="0">
                <a:ln>
                  <a:noFill/>
                </a:ln>
                <a:solidFill>
                  <a:schemeClr val="accent1"/>
                </a:solidFill>
                <a:effectLst/>
                <a:uLnTx/>
                <a:uFillTx/>
                <a:ea typeface="微软雅黑 Light" panose="020B0502040204020203" pitchFamily="34" charset="-122"/>
                <a:cs typeface="+mn-cs"/>
              </a:endParaRPr>
            </a:p>
          </p:txBody>
        </p:sp>
      </p:grpSp>
      <p:sp>
        <p:nvSpPr>
          <p:cNvPr id="29" name="内容占位符 47">
            <a:extLst>
              <a:ext uri="{FF2B5EF4-FFF2-40B4-BE49-F238E27FC236}">
                <a16:creationId xmlns:a16="http://schemas.microsoft.com/office/drawing/2014/main" id="{0ED839B0-7B16-4876-A266-F4278FCF1768}"/>
              </a:ext>
            </a:extLst>
          </p:cNvPr>
          <p:cNvSpPr>
            <a:spLocks noGrp="1"/>
          </p:cNvSpPr>
          <p:nvPr>
            <p:ph sz="quarter" idx="22"/>
          </p:nvPr>
        </p:nvSpPr>
        <p:spPr>
          <a:xfrm>
            <a:off x="8345196" y="2602202"/>
            <a:ext cx="345337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1" name="内容占位符 34">
            <a:extLst>
              <a:ext uri="{FF2B5EF4-FFF2-40B4-BE49-F238E27FC236}">
                <a16:creationId xmlns:a16="http://schemas.microsoft.com/office/drawing/2014/main" id="{34154D3D-35D2-47AF-8B01-2FAF833A2057}"/>
              </a:ext>
            </a:extLst>
          </p:cNvPr>
          <p:cNvSpPr>
            <a:spLocks noGrp="1"/>
          </p:cNvSpPr>
          <p:nvPr>
            <p:ph sz="quarter" idx="24"/>
          </p:nvPr>
        </p:nvSpPr>
        <p:spPr>
          <a:xfrm>
            <a:off x="8341199" y="437796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2" name="内容占位符 47">
            <a:extLst>
              <a:ext uri="{FF2B5EF4-FFF2-40B4-BE49-F238E27FC236}">
                <a16:creationId xmlns:a16="http://schemas.microsoft.com/office/drawing/2014/main" id="{F7E4B491-6BD5-4517-8405-7272800D041C}"/>
              </a:ext>
            </a:extLst>
          </p:cNvPr>
          <p:cNvSpPr>
            <a:spLocks noGrp="1"/>
          </p:cNvSpPr>
          <p:nvPr>
            <p:ph sz="quarter" idx="25"/>
          </p:nvPr>
        </p:nvSpPr>
        <p:spPr>
          <a:xfrm>
            <a:off x="8345196" y="4745327"/>
            <a:ext cx="3453377"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3" name="内容占位符 34">
            <a:extLst>
              <a:ext uri="{FF2B5EF4-FFF2-40B4-BE49-F238E27FC236}">
                <a16:creationId xmlns:a16="http://schemas.microsoft.com/office/drawing/2014/main" id="{00D3F96F-F4DC-4398-9040-C12A19BE621B}"/>
              </a:ext>
            </a:extLst>
          </p:cNvPr>
          <p:cNvSpPr>
            <a:spLocks noGrp="1"/>
          </p:cNvSpPr>
          <p:nvPr>
            <p:ph sz="quarter" idx="26"/>
          </p:nvPr>
        </p:nvSpPr>
        <p:spPr>
          <a:xfrm>
            <a:off x="690975" y="2231203"/>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4" name="内容占位符 47">
            <a:extLst>
              <a:ext uri="{FF2B5EF4-FFF2-40B4-BE49-F238E27FC236}">
                <a16:creationId xmlns:a16="http://schemas.microsoft.com/office/drawing/2014/main" id="{A35C2038-0E0A-444F-8771-618503E9A419}"/>
              </a:ext>
            </a:extLst>
          </p:cNvPr>
          <p:cNvSpPr>
            <a:spLocks noGrp="1"/>
          </p:cNvSpPr>
          <p:nvPr>
            <p:ph sz="quarter" idx="27"/>
          </p:nvPr>
        </p:nvSpPr>
        <p:spPr>
          <a:xfrm>
            <a:off x="426886" y="2598562"/>
            <a:ext cx="3453377"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5" name="内容占位符 34">
            <a:extLst>
              <a:ext uri="{FF2B5EF4-FFF2-40B4-BE49-F238E27FC236}">
                <a16:creationId xmlns:a16="http://schemas.microsoft.com/office/drawing/2014/main" id="{DBE03AD5-9088-45C4-923C-104CD8C2873C}"/>
              </a:ext>
            </a:extLst>
          </p:cNvPr>
          <p:cNvSpPr>
            <a:spLocks noGrp="1"/>
          </p:cNvSpPr>
          <p:nvPr>
            <p:ph sz="quarter" idx="28"/>
          </p:nvPr>
        </p:nvSpPr>
        <p:spPr>
          <a:xfrm>
            <a:off x="690975" y="4377968"/>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36" name="内容占位符 47">
            <a:extLst>
              <a:ext uri="{FF2B5EF4-FFF2-40B4-BE49-F238E27FC236}">
                <a16:creationId xmlns:a16="http://schemas.microsoft.com/office/drawing/2014/main" id="{66CFAF44-626C-4796-8A2F-E0664FAD3232}"/>
              </a:ext>
            </a:extLst>
          </p:cNvPr>
          <p:cNvSpPr>
            <a:spLocks noGrp="1"/>
          </p:cNvSpPr>
          <p:nvPr>
            <p:ph sz="quarter" idx="29"/>
          </p:nvPr>
        </p:nvSpPr>
        <p:spPr>
          <a:xfrm>
            <a:off x="426886" y="4745327"/>
            <a:ext cx="3453377"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4" name="灯片编号占位符 3">
            <a:extLst>
              <a:ext uri="{FF2B5EF4-FFF2-40B4-BE49-F238E27FC236}">
                <a16:creationId xmlns:a16="http://schemas.microsoft.com/office/drawing/2014/main" id="{ED6E9E9D-A249-4E79-AF6B-8AA013AE6C42}"/>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42231540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四段文本（图标/数字/SWOT）">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AC7960E-CE13-475C-9268-6D711A1FBC56}"/>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8FFD6066-E040-4D4B-B6E3-69748CC64E68}"/>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36150022-0CC9-4C78-8F2A-782E1B1C2D15}"/>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8" name="组合 7">
            <a:extLst>
              <a:ext uri="{FF2B5EF4-FFF2-40B4-BE49-F238E27FC236}">
                <a16:creationId xmlns:a16="http://schemas.microsoft.com/office/drawing/2014/main" id="{9E5C071F-E28A-499F-9CF2-11F66A084BD1}"/>
              </a:ext>
            </a:extLst>
          </p:cNvPr>
          <p:cNvGrpSpPr/>
          <p:nvPr userDrawn="1"/>
        </p:nvGrpSpPr>
        <p:grpSpPr>
          <a:xfrm>
            <a:off x="4103541" y="1932912"/>
            <a:ext cx="3984918" cy="3984918"/>
            <a:chOff x="3777788" y="1716641"/>
            <a:chExt cx="4773060" cy="4773060"/>
          </a:xfrm>
        </p:grpSpPr>
        <p:sp>
          <p:nvSpPr>
            <p:cNvPr id="9" name="任意多边形 36">
              <a:extLst>
                <a:ext uri="{FF2B5EF4-FFF2-40B4-BE49-F238E27FC236}">
                  <a16:creationId xmlns:a16="http://schemas.microsoft.com/office/drawing/2014/main" id="{7B9D851C-83F9-477E-B023-7DB2B9B1A79F}"/>
                </a:ext>
              </a:extLst>
            </p:cNvPr>
            <p:cNvSpPr/>
            <p:nvPr/>
          </p:nvSpPr>
          <p:spPr>
            <a:xfrm flipH="1" flipV="1">
              <a:off x="3777788" y="4080311"/>
              <a:ext cx="4773060" cy="4571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6">
              <a:extLst>
                <a:ext uri="{FF2B5EF4-FFF2-40B4-BE49-F238E27FC236}">
                  <a16:creationId xmlns:a16="http://schemas.microsoft.com/office/drawing/2014/main" id="{0821A014-13EE-453D-8A59-DBC3CA92C87E}"/>
                </a:ext>
              </a:extLst>
            </p:cNvPr>
            <p:cNvSpPr/>
            <p:nvPr/>
          </p:nvSpPr>
          <p:spPr>
            <a:xfrm rot="16200000" flipH="1" flipV="1">
              <a:off x="3777788" y="4080311"/>
              <a:ext cx="4773060" cy="45719"/>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2" name="组合 11">
            <a:extLst>
              <a:ext uri="{FF2B5EF4-FFF2-40B4-BE49-F238E27FC236}">
                <a16:creationId xmlns:a16="http://schemas.microsoft.com/office/drawing/2014/main" id="{51BD52DE-33E3-4E4D-8545-1359B498392E}"/>
              </a:ext>
            </a:extLst>
          </p:cNvPr>
          <p:cNvGrpSpPr/>
          <p:nvPr/>
        </p:nvGrpSpPr>
        <p:grpSpPr>
          <a:xfrm>
            <a:off x="4112017" y="2205267"/>
            <a:ext cx="1448648" cy="1276626"/>
            <a:chOff x="4340617" y="2357667"/>
            <a:chExt cx="1448648" cy="1276626"/>
          </a:xfrm>
        </p:grpSpPr>
        <p:sp>
          <p:nvSpPr>
            <p:cNvPr id="14" name="任意多边形 3">
              <a:extLst>
                <a:ext uri="{FF2B5EF4-FFF2-40B4-BE49-F238E27FC236}">
                  <a16:creationId xmlns:a16="http://schemas.microsoft.com/office/drawing/2014/main" id="{EAA56D00-53B3-496E-9B2E-BD2EEE120A76}"/>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15" name="任意多边形 3">
              <a:extLst>
                <a:ext uri="{FF2B5EF4-FFF2-40B4-BE49-F238E27FC236}">
                  <a16:creationId xmlns:a16="http://schemas.microsoft.com/office/drawing/2014/main" id="{275D80C3-2319-40ED-B377-BF18A0495662}"/>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17" name="组合 16">
            <a:extLst>
              <a:ext uri="{FF2B5EF4-FFF2-40B4-BE49-F238E27FC236}">
                <a16:creationId xmlns:a16="http://schemas.microsoft.com/office/drawing/2014/main" id="{452CA11E-8DD2-45B1-93D5-2CD2361D8424}"/>
              </a:ext>
            </a:extLst>
          </p:cNvPr>
          <p:cNvGrpSpPr/>
          <p:nvPr/>
        </p:nvGrpSpPr>
        <p:grpSpPr>
          <a:xfrm>
            <a:off x="6709590" y="2205267"/>
            <a:ext cx="1448648" cy="1276626"/>
            <a:chOff x="4340617" y="2357667"/>
            <a:chExt cx="1448648" cy="1276626"/>
          </a:xfrm>
        </p:grpSpPr>
        <p:sp>
          <p:nvSpPr>
            <p:cNvPr id="19" name="任意多边形 3">
              <a:extLst>
                <a:ext uri="{FF2B5EF4-FFF2-40B4-BE49-F238E27FC236}">
                  <a16:creationId xmlns:a16="http://schemas.microsoft.com/office/drawing/2014/main" id="{2F553495-67D0-483F-937F-2C645559F6DD}"/>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20" name="任意多边形 3">
              <a:extLst>
                <a:ext uri="{FF2B5EF4-FFF2-40B4-BE49-F238E27FC236}">
                  <a16:creationId xmlns:a16="http://schemas.microsoft.com/office/drawing/2014/main" id="{55DDC74A-BCFD-40F9-98AC-182487AC2B16}"/>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22" name="组合 21">
            <a:extLst>
              <a:ext uri="{FF2B5EF4-FFF2-40B4-BE49-F238E27FC236}">
                <a16:creationId xmlns:a16="http://schemas.microsoft.com/office/drawing/2014/main" id="{ADC74FC7-1A3E-453E-84A1-453DFA10309F}"/>
              </a:ext>
            </a:extLst>
          </p:cNvPr>
          <p:cNvGrpSpPr/>
          <p:nvPr/>
        </p:nvGrpSpPr>
        <p:grpSpPr>
          <a:xfrm>
            <a:off x="4142777" y="4357603"/>
            <a:ext cx="1448648" cy="1276626"/>
            <a:chOff x="4340617" y="2357667"/>
            <a:chExt cx="1448648" cy="1276626"/>
          </a:xfrm>
        </p:grpSpPr>
        <p:sp>
          <p:nvSpPr>
            <p:cNvPr id="24" name="任意多边形 3">
              <a:extLst>
                <a:ext uri="{FF2B5EF4-FFF2-40B4-BE49-F238E27FC236}">
                  <a16:creationId xmlns:a16="http://schemas.microsoft.com/office/drawing/2014/main" id="{45D589D8-BF99-4D31-8B61-B2373705DB9D}"/>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25" name="任意多边形 3">
              <a:extLst>
                <a:ext uri="{FF2B5EF4-FFF2-40B4-BE49-F238E27FC236}">
                  <a16:creationId xmlns:a16="http://schemas.microsoft.com/office/drawing/2014/main" id="{6226E25F-4176-45B6-96E3-C112DD7F6FAD}"/>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grpSp>
        <p:nvGrpSpPr>
          <p:cNvPr id="27" name="组合 26">
            <a:extLst>
              <a:ext uri="{FF2B5EF4-FFF2-40B4-BE49-F238E27FC236}">
                <a16:creationId xmlns:a16="http://schemas.microsoft.com/office/drawing/2014/main" id="{A2B8AD40-09B6-4BB9-9688-A824792BB101}"/>
              </a:ext>
            </a:extLst>
          </p:cNvPr>
          <p:cNvGrpSpPr/>
          <p:nvPr/>
        </p:nvGrpSpPr>
        <p:grpSpPr>
          <a:xfrm>
            <a:off x="6707537" y="4357603"/>
            <a:ext cx="1448648" cy="1276626"/>
            <a:chOff x="4340617" y="2357667"/>
            <a:chExt cx="1448648" cy="1276626"/>
          </a:xfrm>
        </p:grpSpPr>
        <p:sp>
          <p:nvSpPr>
            <p:cNvPr id="29" name="任意多边形 3">
              <a:extLst>
                <a:ext uri="{FF2B5EF4-FFF2-40B4-BE49-F238E27FC236}">
                  <a16:creationId xmlns:a16="http://schemas.microsoft.com/office/drawing/2014/main" id="{9AEEB43F-21A8-433D-86B6-06F1EFE623BB}"/>
                </a:ext>
              </a:extLst>
            </p:cNvPr>
            <p:cNvSpPr/>
            <p:nvPr/>
          </p:nvSpPr>
          <p:spPr>
            <a:xfrm>
              <a:off x="4420124" y="2357667"/>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solidFill>
              <a:schemeClr val="accent5"/>
            </a:solidFill>
            <a:ln w="25400" cap="rnd">
              <a:noFill/>
              <a:prstDash val="lgDash"/>
            </a:ln>
            <a:effectLst>
              <a:softEdge rad="38100"/>
            </a:effectLst>
          </p:spPr>
          <p:txBody>
            <a:bodyPr rtlCol="0" anchor="ctr"/>
            <a:lstStyle/>
            <a:p>
              <a:pPr algn="ctr"/>
              <a:endParaRPr lang="zh-CN" altLang="en-US" dirty="0">
                <a:ea typeface="微软雅黑 Light" panose="020B0502040204020203" pitchFamily="34" charset="-122"/>
              </a:endParaRPr>
            </a:p>
          </p:txBody>
        </p:sp>
        <p:sp>
          <p:nvSpPr>
            <p:cNvPr id="30" name="任意多边形 3">
              <a:extLst>
                <a:ext uri="{FF2B5EF4-FFF2-40B4-BE49-F238E27FC236}">
                  <a16:creationId xmlns:a16="http://schemas.microsoft.com/office/drawing/2014/main" id="{169FA22A-B282-40D6-8EC6-6438265ABBEB}"/>
                </a:ext>
              </a:extLst>
            </p:cNvPr>
            <p:cNvSpPr/>
            <p:nvPr/>
          </p:nvSpPr>
          <p:spPr>
            <a:xfrm>
              <a:off x="4340617" y="2407651"/>
              <a:ext cx="1369141" cy="122664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grpSp>
      <p:sp>
        <p:nvSpPr>
          <p:cNvPr id="49" name="内容占位符 34">
            <a:extLst>
              <a:ext uri="{FF2B5EF4-FFF2-40B4-BE49-F238E27FC236}">
                <a16:creationId xmlns:a16="http://schemas.microsoft.com/office/drawing/2014/main" id="{384D0AF2-D41A-47A5-AB15-BD33674DF32C}"/>
              </a:ext>
            </a:extLst>
          </p:cNvPr>
          <p:cNvSpPr>
            <a:spLocks noGrp="1"/>
          </p:cNvSpPr>
          <p:nvPr>
            <p:ph sz="quarter" idx="29"/>
          </p:nvPr>
        </p:nvSpPr>
        <p:spPr>
          <a:xfrm>
            <a:off x="8312219" y="2229851"/>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0" name="内容占位符 47">
            <a:extLst>
              <a:ext uri="{FF2B5EF4-FFF2-40B4-BE49-F238E27FC236}">
                <a16:creationId xmlns:a16="http://schemas.microsoft.com/office/drawing/2014/main" id="{D09905E2-F277-4C7A-B54A-CAE5116B90CC}"/>
              </a:ext>
            </a:extLst>
          </p:cNvPr>
          <p:cNvSpPr>
            <a:spLocks noGrp="1"/>
          </p:cNvSpPr>
          <p:nvPr>
            <p:ph sz="quarter" idx="28"/>
          </p:nvPr>
        </p:nvSpPr>
        <p:spPr>
          <a:xfrm>
            <a:off x="8336333" y="2595825"/>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1" name="内容占位符 34">
            <a:extLst>
              <a:ext uri="{FF2B5EF4-FFF2-40B4-BE49-F238E27FC236}">
                <a16:creationId xmlns:a16="http://schemas.microsoft.com/office/drawing/2014/main" id="{944A552E-ACB9-49C6-9B13-F9FDCE5B2BBC}"/>
              </a:ext>
            </a:extLst>
          </p:cNvPr>
          <p:cNvSpPr>
            <a:spLocks noGrp="1"/>
          </p:cNvSpPr>
          <p:nvPr>
            <p:ph sz="quarter" idx="30"/>
          </p:nvPr>
        </p:nvSpPr>
        <p:spPr>
          <a:xfrm>
            <a:off x="8312219" y="4382187"/>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2" name="内容占位符 47">
            <a:extLst>
              <a:ext uri="{FF2B5EF4-FFF2-40B4-BE49-F238E27FC236}">
                <a16:creationId xmlns:a16="http://schemas.microsoft.com/office/drawing/2014/main" id="{08CE2204-D93C-4EE1-9A71-CB05D1A66E0E}"/>
              </a:ext>
            </a:extLst>
          </p:cNvPr>
          <p:cNvSpPr>
            <a:spLocks noGrp="1"/>
          </p:cNvSpPr>
          <p:nvPr>
            <p:ph sz="quarter" idx="31"/>
          </p:nvPr>
        </p:nvSpPr>
        <p:spPr>
          <a:xfrm>
            <a:off x="8336333" y="4748161"/>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3" name="内容占位符 34">
            <a:extLst>
              <a:ext uri="{FF2B5EF4-FFF2-40B4-BE49-F238E27FC236}">
                <a16:creationId xmlns:a16="http://schemas.microsoft.com/office/drawing/2014/main" id="{9FCCA085-5D64-4AD8-811C-E18358BEE2F3}"/>
              </a:ext>
            </a:extLst>
          </p:cNvPr>
          <p:cNvSpPr>
            <a:spLocks noGrp="1"/>
          </p:cNvSpPr>
          <p:nvPr>
            <p:ph sz="quarter" idx="32"/>
          </p:nvPr>
        </p:nvSpPr>
        <p:spPr>
          <a:xfrm>
            <a:off x="723131" y="2217150"/>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4" name="内容占位符 47">
            <a:extLst>
              <a:ext uri="{FF2B5EF4-FFF2-40B4-BE49-F238E27FC236}">
                <a16:creationId xmlns:a16="http://schemas.microsoft.com/office/drawing/2014/main" id="{98ABBED0-ED30-48ED-BADF-24BE26C15327}"/>
              </a:ext>
            </a:extLst>
          </p:cNvPr>
          <p:cNvSpPr>
            <a:spLocks noGrp="1"/>
          </p:cNvSpPr>
          <p:nvPr>
            <p:ph sz="quarter" idx="33"/>
          </p:nvPr>
        </p:nvSpPr>
        <p:spPr>
          <a:xfrm>
            <a:off x="880473" y="255566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55" name="内容占位符 34">
            <a:extLst>
              <a:ext uri="{FF2B5EF4-FFF2-40B4-BE49-F238E27FC236}">
                <a16:creationId xmlns:a16="http://schemas.microsoft.com/office/drawing/2014/main" id="{2EF83C1F-8918-4F7E-BD3F-CF5F34071504}"/>
              </a:ext>
            </a:extLst>
          </p:cNvPr>
          <p:cNvSpPr>
            <a:spLocks noGrp="1"/>
          </p:cNvSpPr>
          <p:nvPr>
            <p:ph sz="quarter" idx="34"/>
          </p:nvPr>
        </p:nvSpPr>
        <p:spPr>
          <a:xfrm>
            <a:off x="723131" y="4382187"/>
            <a:ext cx="3189288" cy="741998"/>
          </a:xfrm>
          <a:prstGeom prst="rect">
            <a:avLst/>
          </a:prstGeom>
          <a:noFill/>
        </p:spPr>
        <p:txBody>
          <a:bodyPr wrap="square" rtlCol="0">
            <a:spAutoFit/>
          </a:bodyPr>
          <a:lstStyle>
            <a:lvl1pPr marL="0" indent="0" algn="r">
              <a:buNone/>
              <a:defRPr lang="zh-CN" altLang="en-US" sz="2400" b="1" dirty="0" smtClean="0">
                <a:solidFill>
                  <a:schemeClr val="accent1"/>
                </a:solidFill>
                <a:latin typeface="+mj-ea"/>
                <a:ea typeface="+mj-ea"/>
              </a:defRPr>
            </a:lvl1pPr>
            <a:lvl2pPr algn="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56" name="内容占位符 47">
            <a:extLst>
              <a:ext uri="{FF2B5EF4-FFF2-40B4-BE49-F238E27FC236}">
                <a16:creationId xmlns:a16="http://schemas.microsoft.com/office/drawing/2014/main" id="{A4BE2ABB-C0C5-49B7-A01D-2F4289CB9410}"/>
              </a:ext>
            </a:extLst>
          </p:cNvPr>
          <p:cNvSpPr>
            <a:spLocks noGrp="1"/>
          </p:cNvSpPr>
          <p:nvPr>
            <p:ph sz="quarter" idx="35"/>
          </p:nvPr>
        </p:nvSpPr>
        <p:spPr>
          <a:xfrm>
            <a:off x="880473" y="472069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31" name="标题 1">
            <a:extLst>
              <a:ext uri="{FF2B5EF4-FFF2-40B4-BE49-F238E27FC236}">
                <a16:creationId xmlns:a16="http://schemas.microsoft.com/office/drawing/2014/main" id="{B2E040EE-B396-44AC-AE9C-288D8C8E604D}"/>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2" name="灯片编号占位符 3">
            <a:extLst>
              <a:ext uri="{FF2B5EF4-FFF2-40B4-BE49-F238E27FC236}">
                <a16:creationId xmlns:a16="http://schemas.microsoft.com/office/drawing/2014/main" id="{A3A5BF5D-B89E-49CE-8A1F-B93238C2D9E5}"/>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86872897"/>
      </p:ext>
    </p:extLst>
  </p:cSld>
  <p:clrMapOvr>
    <a:masterClrMapping/>
  </p:clrMapOvr>
  <p:extLst mod="1">
    <p:ext uri="{DCECCB84-F9BA-43D5-87BE-67443E8EF086}">
      <p15:sldGuideLst xmlns:p15="http://schemas.microsoft.com/office/powerpoint/2012/main">
        <p15:guide id="1" orient="horz" pos="1389">
          <p15:clr>
            <a:srgbClr val="FBAE40"/>
          </p15:clr>
        </p15:guide>
        <p15:guide id="2" pos="5292">
          <p15:clr>
            <a:srgbClr val="FBAE40"/>
          </p15:clr>
        </p15:guide>
        <p15:guide id="3" pos="2389">
          <p15:clr>
            <a:srgbClr val="FBAE40"/>
          </p15:clr>
        </p15:guide>
        <p15:guide id="4"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流程步骤图">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4CCE3D7-D732-4917-8BA4-77C0CC0DA582}"/>
              </a:ext>
            </a:extLst>
          </p:cNvPr>
          <p:cNvGrpSpPr/>
          <p:nvPr userDrawn="1"/>
        </p:nvGrpSpPr>
        <p:grpSpPr>
          <a:xfrm>
            <a:off x="4002821" y="1047597"/>
            <a:ext cx="4186359" cy="163210"/>
            <a:chOff x="3165003" y="4030582"/>
            <a:chExt cx="5853910" cy="276264"/>
          </a:xfrm>
        </p:grpSpPr>
        <p:sp>
          <p:nvSpPr>
            <p:cNvPr id="9" name="任意多边形 29">
              <a:extLst>
                <a:ext uri="{FF2B5EF4-FFF2-40B4-BE49-F238E27FC236}">
                  <a16:creationId xmlns:a16="http://schemas.microsoft.com/office/drawing/2014/main" id="{35299AE8-3201-453B-AF79-B65EDE2E8AAA}"/>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30">
              <a:extLst>
                <a:ext uri="{FF2B5EF4-FFF2-40B4-BE49-F238E27FC236}">
                  <a16:creationId xmlns:a16="http://schemas.microsoft.com/office/drawing/2014/main" id="{DBB5F829-4101-4074-BC24-2E943E0F3792}"/>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3" name="组合 12">
            <a:extLst>
              <a:ext uri="{FF2B5EF4-FFF2-40B4-BE49-F238E27FC236}">
                <a16:creationId xmlns:a16="http://schemas.microsoft.com/office/drawing/2014/main" id="{3A52E6A2-099C-4882-AF91-C07EEB413955}"/>
              </a:ext>
            </a:extLst>
          </p:cNvPr>
          <p:cNvGrpSpPr/>
          <p:nvPr userDrawn="1"/>
        </p:nvGrpSpPr>
        <p:grpSpPr>
          <a:xfrm>
            <a:off x="2754988" y="2693604"/>
            <a:ext cx="911677" cy="539522"/>
            <a:chOff x="5176092" y="4638770"/>
            <a:chExt cx="534336" cy="539522"/>
          </a:xfrm>
        </p:grpSpPr>
        <p:sp>
          <p:nvSpPr>
            <p:cNvPr id="14" name="任意多边形 46">
              <a:extLst>
                <a:ext uri="{FF2B5EF4-FFF2-40B4-BE49-F238E27FC236}">
                  <a16:creationId xmlns:a16="http://schemas.microsoft.com/office/drawing/2014/main" id="{A3170EC9-8D30-4D4D-94BE-A12C3BDB4450}"/>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5" name="任意多边形 47">
              <a:extLst>
                <a:ext uri="{FF2B5EF4-FFF2-40B4-BE49-F238E27FC236}">
                  <a16:creationId xmlns:a16="http://schemas.microsoft.com/office/drawing/2014/main" id="{0AAD79F6-7AE5-4AE7-BEE8-1A881FE8F4D2}"/>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6" name="任意多边形 48">
              <a:extLst>
                <a:ext uri="{FF2B5EF4-FFF2-40B4-BE49-F238E27FC236}">
                  <a16:creationId xmlns:a16="http://schemas.microsoft.com/office/drawing/2014/main" id="{48B121C0-A594-4172-83D7-0B3EB969899C}"/>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17" name="组合 16">
            <a:extLst>
              <a:ext uri="{FF2B5EF4-FFF2-40B4-BE49-F238E27FC236}">
                <a16:creationId xmlns:a16="http://schemas.microsoft.com/office/drawing/2014/main" id="{BAC30344-6BA9-4A14-BA4A-AC2CE0125716}"/>
              </a:ext>
            </a:extLst>
          </p:cNvPr>
          <p:cNvGrpSpPr/>
          <p:nvPr userDrawn="1"/>
        </p:nvGrpSpPr>
        <p:grpSpPr>
          <a:xfrm>
            <a:off x="5673904" y="2693604"/>
            <a:ext cx="911677" cy="539522"/>
            <a:chOff x="5176092" y="4638770"/>
            <a:chExt cx="534336" cy="539522"/>
          </a:xfrm>
        </p:grpSpPr>
        <p:sp>
          <p:nvSpPr>
            <p:cNvPr id="18" name="任意多边形 46">
              <a:extLst>
                <a:ext uri="{FF2B5EF4-FFF2-40B4-BE49-F238E27FC236}">
                  <a16:creationId xmlns:a16="http://schemas.microsoft.com/office/drawing/2014/main" id="{AB63D3FE-2DB9-44DD-8387-B0D00968266A}"/>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9" name="任意多边形 47">
              <a:extLst>
                <a:ext uri="{FF2B5EF4-FFF2-40B4-BE49-F238E27FC236}">
                  <a16:creationId xmlns:a16="http://schemas.microsoft.com/office/drawing/2014/main" id="{69EBCE9D-B895-473C-9134-6BA957B9629F}"/>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0" name="任意多边形 48">
              <a:extLst>
                <a:ext uri="{FF2B5EF4-FFF2-40B4-BE49-F238E27FC236}">
                  <a16:creationId xmlns:a16="http://schemas.microsoft.com/office/drawing/2014/main" id="{4486EA54-8339-4C8F-8F48-C4CA26FAF893}"/>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21" name="组合 20">
            <a:extLst>
              <a:ext uri="{FF2B5EF4-FFF2-40B4-BE49-F238E27FC236}">
                <a16:creationId xmlns:a16="http://schemas.microsoft.com/office/drawing/2014/main" id="{9D13247E-82F7-4EDD-88E2-D128E3E39ACF}"/>
              </a:ext>
            </a:extLst>
          </p:cNvPr>
          <p:cNvGrpSpPr/>
          <p:nvPr userDrawn="1"/>
        </p:nvGrpSpPr>
        <p:grpSpPr>
          <a:xfrm>
            <a:off x="8592819" y="2693604"/>
            <a:ext cx="911677" cy="539522"/>
            <a:chOff x="5176092" y="4638770"/>
            <a:chExt cx="534336" cy="539522"/>
          </a:xfrm>
        </p:grpSpPr>
        <p:sp>
          <p:nvSpPr>
            <p:cNvPr id="22" name="任意多边形 46">
              <a:extLst>
                <a:ext uri="{FF2B5EF4-FFF2-40B4-BE49-F238E27FC236}">
                  <a16:creationId xmlns:a16="http://schemas.microsoft.com/office/drawing/2014/main" id="{7C1AA170-0800-4B64-9FDD-CA35457F8681}"/>
                </a:ext>
              </a:extLst>
            </p:cNvPr>
            <p:cNvSpPr/>
            <p:nvPr/>
          </p:nvSpPr>
          <p:spPr>
            <a:xfrm>
              <a:off x="5176092" y="479400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3" name="任意多边形 47">
              <a:extLst>
                <a:ext uri="{FF2B5EF4-FFF2-40B4-BE49-F238E27FC236}">
                  <a16:creationId xmlns:a16="http://schemas.microsoft.com/office/drawing/2014/main" id="{03E549AF-2949-4229-9A88-CC9626301B55}"/>
                </a:ext>
              </a:extLst>
            </p:cNvPr>
            <p:cNvSpPr/>
            <p:nvPr/>
          </p:nvSpPr>
          <p:spPr>
            <a:xfrm>
              <a:off x="5176092" y="4996365"/>
              <a:ext cx="393835" cy="24341"/>
            </a:xfrm>
            <a:custGeom>
              <a:avLst/>
              <a:gdLst>
                <a:gd name="connsiteX0" fmla="*/ 0 w 1393372"/>
                <a:gd name="connsiteY0" fmla="*/ 72708 h 72708"/>
                <a:gd name="connsiteX1" fmla="*/ 870857 w 1393372"/>
                <a:gd name="connsiteY1" fmla="*/ 136 h 72708"/>
                <a:gd name="connsiteX2" fmla="*/ 1393372 w 1393372"/>
                <a:gd name="connsiteY2" fmla="*/ 58193 h 72708"/>
              </a:gdLst>
              <a:ahLst/>
              <a:cxnLst>
                <a:cxn ang="0">
                  <a:pos x="connsiteX0" y="connsiteY0"/>
                </a:cxn>
                <a:cxn ang="0">
                  <a:pos x="connsiteX1" y="connsiteY1"/>
                </a:cxn>
                <a:cxn ang="0">
                  <a:pos x="connsiteX2" y="connsiteY2"/>
                </a:cxn>
              </a:cxnLst>
              <a:rect l="l" t="t" r="r" b="b"/>
              <a:pathLst>
                <a:path w="1393372" h="72708">
                  <a:moveTo>
                    <a:pt x="0" y="72708"/>
                  </a:moveTo>
                  <a:cubicBezTo>
                    <a:pt x="319314" y="37631"/>
                    <a:pt x="638628" y="2555"/>
                    <a:pt x="870857" y="136"/>
                  </a:cubicBezTo>
                  <a:cubicBezTo>
                    <a:pt x="1103086" y="-2283"/>
                    <a:pt x="1248229" y="27955"/>
                    <a:pt x="1393372" y="58193"/>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4" name="任意多边形 48">
              <a:extLst>
                <a:ext uri="{FF2B5EF4-FFF2-40B4-BE49-F238E27FC236}">
                  <a16:creationId xmlns:a16="http://schemas.microsoft.com/office/drawing/2014/main" id="{9AED0051-2258-42EE-B3FE-1725C3551892}"/>
                </a:ext>
              </a:extLst>
            </p:cNvPr>
            <p:cNvSpPr/>
            <p:nvPr/>
          </p:nvSpPr>
          <p:spPr>
            <a:xfrm>
              <a:off x="5429426" y="4638770"/>
              <a:ext cx="281002" cy="539522"/>
            </a:xfrm>
            <a:custGeom>
              <a:avLst/>
              <a:gdLst>
                <a:gd name="connsiteX0" fmla="*/ 275771 w 745631"/>
                <a:gd name="connsiteY0" fmla="*/ 0 h 1335314"/>
                <a:gd name="connsiteX1" fmla="*/ 740229 w 745631"/>
                <a:gd name="connsiteY1" fmla="*/ 798286 h 1335314"/>
                <a:gd name="connsiteX2" fmla="*/ 0 w 745631"/>
                <a:gd name="connsiteY2" fmla="*/ 1335314 h 1335314"/>
              </a:gdLst>
              <a:ahLst/>
              <a:cxnLst>
                <a:cxn ang="0">
                  <a:pos x="connsiteX0" y="connsiteY0"/>
                </a:cxn>
                <a:cxn ang="0">
                  <a:pos x="connsiteX1" y="connsiteY1"/>
                </a:cxn>
                <a:cxn ang="0">
                  <a:pos x="connsiteX2" y="connsiteY2"/>
                </a:cxn>
              </a:cxnLst>
              <a:rect l="l" t="t" r="r" b="b"/>
              <a:pathLst>
                <a:path w="745631" h="1335314">
                  <a:moveTo>
                    <a:pt x="275771" y="0"/>
                  </a:moveTo>
                  <a:cubicBezTo>
                    <a:pt x="530981" y="287867"/>
                    <a:pt x="786191" y="575734"/>
                    <a:pt x="740229" y="798286"/>
                  </a:cubicBezTo>
                  <a:cubicBezTo>
                    <a:pt x="694267" y="1020838"/>
                    <a:pt x="347133" y="1178076"/>
                    <a:pt x="0" y="1335314"/>
                  </a:cubicBez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25" name="组合 24">
            <a:extLst>
              <a:ext uri="{FF2B5EF4-FFF2-40B4-BE49-F238E27FC236}">
                <a16:creationId xmlns:a16="http://schemas.microsoft.com/office/drawing/2014/main" id="{AFAD6602-4615-408A-8320-270702B46A4D}"/>
              </a:ext>
            </a:extLst>
          </p:cNvPr>
          <p:cNvGrpSpPr/>
          <p:nvPr userDrawn="1"/>
        </p:nvGrpSpPr>
        <p:grpSpPr>
          <a:xfrm>
            <a:off x="1594046" y="2486877"/>
            <a:ext cx="532479" cy="867223"/>
            <a:chOff x="5723016" y="2944497"/>
            <a:chExt cx="712821" cy="1160938"/>
          </a:xfrm>
          <a:solidFill>
            <a:schemeClr val="accent5"/>
          </a:solidFill>
        </p:grpSpPr>
        <p:sp>
          <p:nvSpPr>
            <p:cNvPr id="26" name="任意多边形 37">
              <a:extLst>
                <a:ext uri="{FF2B5EF4-FFF2-40B4-BE49-F238E27FC236}">
                  <a16:creationId xmlns:a16="http://schemas.microsoft.com/office/drawing/2014/main" id="{670D71BC-AADF-4925-8C31-E385B5AF7CE8}"/>
                </a:ext>
              </a:extLst>
            </p:cNvPr>
            <p:cNvSpPr/>
            <p:nvPr/>
          </p:nvSpPr>
          <p:spPr>
            <a:xfrm>
              <a:off x="5723016" y="2944497"/>
              <a:ext cx="712821" cy="1160938"/>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821" h="1160938">
                  <a:moveTo>
                    <a:pt x="54590" y="1152700"/>
                  </a:moveTo>
                  <a:cubicBezTo>
                    <a:pt x="67696" y="1021020"/>
                    <a:pt x="89226" y="986445"/>
                    <a:pt x="54590" y="931027"/>
                  </a:cubicBezTo>
                  <a:cubicBezTo>
                    <a:pt x="19954" y="875609"/>
                    <a:pt x="-8847" y="829402"/>
                    <a:pt x="2521" y="749853"/>
                  </a:cubicBezTo>
                  <a:cubicBezTo>
                    <a:pt x="13889" y="670304"/>
                    <a:pt x="-1768" y="534930"/>
                    <a:pt x="122796" y="453731"/>
                  </a:cubicBezTo>
                  <a:cubicBezTo>
                    <a:pt x="150378" y="289253"/>
                    <a:pt x="151394" y="110259"/>
                    <a:pt x="193135" y="44336"/>
                  </a:cubicBezTo>
                  <a:cubicBezTo>
                    <a:pt x="234876" y="-21587"/>
                    <a:pt x="347819" y="-11539"/>
                    <a:pt x="373244" y="58191"/>
                  </a:cubicBezTo>
                  <a:cubicBezTo>
                    <a:pt x="398669" y="127921"/>
                    <a:pt x="350026" y="381084"/>
                    <a:pt x="345687" y="462714"/>
                  </a:cubicBezTo>
                  <a:cubicBezTo>
                    <a:pt x="396487" y="458096"/>
                    <a:pt x="549800" y="498187"/>
                    <a:pt x="608771" y="556954"/>
                  </a:cubicBezTo>
                  <a:cubicBezTo>
                    <a:pt x="667742" y="615721"/>
                    <a:pt x="743944" y="657362"/>
                    <a:pt x="699512" y="815319"/>
                  </a:cubicBezTo>
                  <a:cubicBezTo>
                    <a:pt x="655080" y="973276"/>
                    <a:pt x="499391" y="956551"/>
                    <a:pt x="456371" y="1014154"/>
                  </a:cubicBezTo>
                  <a:cubicBezTo>
                    <a:pt x="413351" y="1071757"/>
                    <a:pt x="438336" y="1051348"/>
                    <a:pt x="441394" y="1160938"/>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7" name="任意多边形 38">
              <a:extLst>
                <a:ext uri="{FF2B5EF4-FFF2-40B4-BE49-F238E27FC236}">
                  <a16:creationId xmlns:a16="http://schemas.microsoft.com/office/drawing/2014/main" id="{E7FF6070-5C8C-4732-8C5D-C7FDB8000BA6}"/>
                </a:ext>
              </a:extLst>
            </p:cNvPr>
            <p:cNvSpPr/>
            <p:nvPr/>
          </p:nvSpPr>
          <p:spPr>
            <a:xfrm>
              <a:off x="5877743" y="3458137"/>
              <a:ext cx="430703" cy="379536"/>
            </a:xfrm>
            <a:custGeom>
              <a:avLst/>
              <a:gdLst>
                <a:gd name="connsiteX0" fmla="*/ 131893 w 252473"/>
                <a:gd name="connsiteY0" fmla="*/ 0 h 356716"/>
                <a:gd name="connsiteX1" fmla="*/ 1265 w 252473"/>
                <a:gd name="connsiteY1" fmla="*/ 70338 h 356716"/>
                <a:gd name="connsiteX2" fmla="*/ 76627 w 252473"/>
                <a:gd name="connsiteY2" fmla="*/ 286378 h 356716"/>
                <a:gd name="connsiteX3" fmla="*/ 252473 w 252473"/>
                <a:gd name="connsiteY3" fmla="*/ 356716 h 356716"/>
                <a:gd name="connsiteX0" fmla="*/ 90559 w 251333"/>
                <a:gd name="connsiteY0" fmla="*/ 0 h 381837"/>
                <a:gd name="connsiteX1" fmla="*/ 125 w 251333"/>
                <a:gd name="connsiteY1" fmla="*/ 95459 h 381837"/>
                <a:gd name="connsiteX2" fmla="*/ 75487 w 251333"/>
                <a:gd name="connsiteY2" fmla="*/ 311499 h 381837"/>
                <a:gd name="connsiteX3" fmla="*/ 251333 w 251333"/>
                <a:gd name="connsiteY3" fmla="*/ 381837 h 381837"/>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307849"/>
                <a:gd name="connsiteY0" fmla="*/ 0 h 361740"/>
                <a:gd name="connsiteX1" fmla="*/ 1375 w 307849"/>
                <a:gd name="connsiteY1" fmla="*/ 105507 h 361740"/>
                <a:gd name="connsiteX2" fmla="*/ 76737 w 307849"/>
                <a:gd name="connsiteY2" fmla="*/ 321547 h 361740"/>
                <a:gd name="connsiteX3" fmla="*/ 307849 w 307849"/>
                <a:gd name="connsiteY3" fmla="*/ 361740 h 361740"/>
                <a:gd name="connsiteX0" fmla="*/ 56639 w 307849"/>
                <a:gd name="connsiteY0" fmla="*/ 0 h 369488"/>
                <a:gd name="connsiteX1" fmla="*/ 1375 w 307849"/>
                <a:gd name="connsiteY1" fmla="*/ 105507 h 369488"/>
                <a:gd name="connsiteX2" fmla="*/ 76737 w 307849"/>
                <a:gd name="connsiteY2" fmla="*/ 321547 h 369488"/>
                <a:gd name="connsiteX3" fmla="*/ 307849 w 307849"/>
                <a:gd name="connsiteY3" fmla="*/ 361740 h 369488"/>
                <a:gd name="connsiteX0" fmla="*/ 124422 w 307682"/>
                <a:gd name="connsiteY0" fmla="*/ 0 h 394609"/>
                <a:gd name="connsiteX1" fmla="*/ 1208 w 307682"/>
                <a:gd name="connsiteY1" fmla="*/ 130628 h 394609"/>
                <a:gd name="connsiteX2" fmla="*/ 76570 w 307682"/>
                <a:gd name="connsiteY2" fmla="*/ 346668 h 394609"/>
                <a:gd name="connsiteX3" fmla="*/ 307682 w 307682"/>
                <a:gd name="connsiteY3" fmla="*/ 386861 h 394609"/>
                <a:gd name="connsiteX0" fmla="*/ 87559 w 306582"/>
                <a:gd name="connsiteY0" fmla="*/ 0 h 379536"/>
                <a:gd name="connsiteX1" fmla="*/ 108 w 306582"/>
                <a:gd name="connsiteY1" fmla="*/ 115555 h 379536"/>
                <a:gd name="connsiteX2" fmla="*/ 75470 w 306582"/>
                <a:gd name="connsiteY2" fmla="*/ 331595 h 379536"/>
                <a:gd name="connsiteX3" fmla="*/ 306582 w 306582"/>
                <a:gd name="connsiteY3" fmla="*/ 371788 h 379536"/>
                <a:gd name="connsiteX0" fmla="*/ 87559 w 306582"/>
                <a:gd name="connsiteY0" fmla="*/ 0 h 379536"/>
                <a:gd name="connsiteX1" fmla="*/ 108 w 306582"/>
                <a:gd name="connsiteY1" fmla="*/ 115555 h 379536"/>
                <a:gd name="connsiteX2" fmla="*/ 75470 w 306582"/>
                <a:gd name="connsiteY2" fmla="*/ 331595 h 379536"/>
                <a:gd name="connsiteX3" fmla="*/ 306582 w 306582"/>
                <a:gd name="connsiteY3" fmla="*/ 371788 h 379536"/>
              </a:gdLst>
              <a:ahLst/>
              <a:cxnLst>
                <a:cxn ang="0">
                  <a:pos x="connsiteX0" y="connsiteY0"/>
                </a:cxn>
                <a:cxn ang="0">
                  <a:pos x="connsiteX1" y="connsiteY1"/>
                </a:cxn>
                <a:cxn ang="0">
                  <a:pos x="connsiteX2" y="connsiteY2"/>
                </a:cxn>
                <a:cxn ang="0">
                  <a:pos x="connsiteX3" y="connsiteY3"/>
                </a:cxn>
              </a:cxnLst>
              <a:rect l="l" t="t" r="r" b="b"/>
              <a:pathLst>
                <a:path w="306582" h="379536">
                  <a:moveTo>
                    <a:pt x="87559" y="0"/>
                  </a:moveTo>
                  <a:cubicBezTo>
                    <a:pt x="48308" y="21352"/>
                    <a:pt x="2123" y="60289"/>
                    <a:pt x="108" y="115555"/>
                  </a:cubicBezTo>
                  <a:cubicBezTo>
                    <a:pt x="-1907" y="170821"/>
                    <a:pt x="24391" y="288890"/>
                    <a:pt x="75470" y="331595"/>
                  </a:cubicBezTo>
                  <a:cubicBezTo>
                    <a:pt x="126549" y="374300"/>
                    <a:pt x="234569" y="390629"/>
                    <a:pt x="306582" y="371788"/>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8" name="任意多边形 39">
              <a:extLst>
                <a:ext uri="{FF2B5EF4-FFF2-40B4-BE49-F238E27FC236}">
                  <a16:creationId xmlns:a16="http://schemas.microsoft.com/office/drawing/2014/main" id="{71A94641-31F0-4A55-96B6-2F99E52AF921}"/>
                </a:ext>
              </a:extLst>
            </p:cNvPr>
            <p:cNvSpPr/>
            <p:nvPr/>
          </p:nvSpPr>
          <p:spPr>
            <a:xfrm>
              <a:off x="5785522" y="3529898"/>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solidFill>
              <a:schemeClr val="accent5"/>
            </a:solid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32" name="组合 31">
            <a:extLst>
              <a:ext uri="{FF2B5EF4-FFF2-40B4-BE49-F238E27FC236}">
                <a16:creationId xmlns:a16="http://schemas.microsoft.com/office/drawing/2014/main" id="{6C3C72EB-34FC-4516-923F-8759C0F77CA4}"/>
              </a:ext>
            </a:extLst>
          </p:cNvPr>
          <p:cNvGrpSpPr/>
          <p:nvPr userDrawn="1"/>
        </p:nvGrpSpPr>
        <p:grpSpPr>
          <a:xfrm>
            <a:off x="4444476" y="2486260"/>
            <a:ext cx="526344" cy="869690"/>
            <a:chOff x="6785471" y="2978714"/>
            <a:chExt cx="704610" cy="1164241"/>
          </a:xfrm>
          <a:solidFill>
            <a:schemeClr val="accent5"/>
          </a:solidFill>
        </p:grpSpPr>
        <p:sp>
          <p:nvSpPr>
            <p:cNvPr id="33" name="任意多边形 41">
              <a:extLst>
                <a:ext uri="{FF2B5EF4-FFF2-40B4-BE49-F238E27FC236}">
                  <a16:creationId xmlns:a16="http://schemas.microsoft.com/office/drawing/2014/main" id="{F84C13CB-C91E-4D1E-963B-C21293339946}"/>
                </a:ext>
              </a:extLst>
            </p:cNvPr>
            <p:cNvSpPr/>
            <p:nvPr/>
          </p:nvSpPr>
          <p:spPr>
            <a:xfrm>
              <a:off x="6785471" y="2978714"/>
              <a:ext cx="704610" cy="1164241"/>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610" h="1164241">
                  <a:moveTo>
                    <a:pt x="54590" y="1156003"/>
                  </a:moveTo>
                  <a:cubicBezTo>
                    <a:pt x="67696" y="1024323"/>
                    <a:pt x="89226" y="989748"/>
                    <a:pt x="54590" y="934330"/>
                  </a:cubicBezTo>
                  <a:cubicBezTo>
                    <a:pt x="19954" y="878912"/>
                    <a:pt x="-8847" y="832705"/>
                    <a:pt x="2521" y="753156"/>
                  </a:cubicBezTo>
                  <a:cubicBezTo>
                    <a:pt x="13889" y="673607"/>
                    <a:pt x="-1768" y="538233"/>
                    <a:pt x="122796" y="457034"/>
                  </a:cubicBezTo>
                  <a:cubicBezTo>
                    <a:pt x="150378" y="292556"/>
                    <a:pt x="157572" y="114935"/>
                    <a:pt x="193135" y="47639"/>
                  </a:cubicBezTo>
                  <a:cubicBezTo>
                    <a:pt x="228698" y="-19657"/>
                    <a:pt x="312122" y="-13728"/>
                    <a:pt x="336174" y="53256"/>
                  </a:cubicBezTo>
                  <a:cubicBezTo>
                    <a:pt x="360226" y="120240"/>
                    <a:pt x="323724" y="379595"/>
                    <a:pt x="337448" y="449542"/>
                  </a:cubicBezTo>
                  <a:cubicBezTo>
                    <a:pt x="351172" y="519489"/>
                    <a:pt x="403505" y="28865"/>
                    <a:pt x="509135" y="40453"/>
                  </a:cubicBezTo>
                  <a:cubicBezTo>
                    <a:pt x="676550" y="76755"/>
                    <a:pt x="557820" y="320723"/>
                    <a:pt x="526393" y="469640"/>
                  </a:cubicBezTo>
                  <a:cubicBezTo>
                    <a:pt x="635009" y="556773"/>
                    <a:pt x="727657" y="673773"/>
                    <a:pt x="699512" y="818622"/>
                  </a:cubicBezTo>
                  <a:cubicBezTo>
                    <a:pt x="671367" y="963471"/>
                    <a:pt x="499391" y="959854"/>
                    <a:pt x="456371" y="1017457"/>
                  </a:cubicBezTo>
                  <a:cubicBezTo>
                    <a:pt x="413351" y="1075060"/>
                    <a:pt x="438336" y="1054651"/>
                    <a:pt x="441394" y="116424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42">
              <a:extLst>
                <a:ext uri="{FF2B5EF4-FFF2-40B4-BE49-F238E27FC236}">
                  <a16:creationId xmlns:a16="http://schemas.microsoft.com/office/drawing/2014/main" id="{470D336F-FB29-4AD4-9EB7-F0690AF5F4FB}"/>
                </a:ext>
              </a:extLst>
            </p:cNvPr>
            <p:cNvSpPr/>
            <p:nvPr/>
          </p:nvSpPr>
          <p:spPr>
            <a:xfrm>
              <a:off x="7031781" y="3520846"/>
              <a:ext cx="339113" cy="354347"/>
            </a:xfrm>
            <a:custGeom>
              <a:avLst/>
              <a:gdLst>
                <a:gd name="connsiteX0" fmla="*/ 131893 w 252473"/>
                <a:gd name="connsiteY0" fmla="*/ 0 h 356716"/>
                <a:gd name="connsiteX1" fmla="*/ 1265 w 252473"/>
                <a:gd name="connsiteY1" fmla="*/ 70338 h 356716"/>
                <a:gd name="connsiteX2" fmla="*/ 76627 w 252473"/>
                <a:gd name="connsiteY2" fmla="*/ 286378 h 356716"/>
                <a:gd name="connsiteX3" fmla="*/ 252473 w 252473"/>
                <a:gd name="connsiteY3" fmla="*/ 356716 h 356716"/>
                <a:gd name="connsiteX0" fmla="*/ 90559 w 251333"/>
                <a:gd name="connsiteY0" fmla="*/ 0 h 381837"/>
                <a:gd name="connsiteX1" fmla="*/ 125 w 251333"/>
                <a:gd name="connsiteY1" fmla="*/ 95459 h 381837"/>
                <a:gd name="connsiteX2" fmla="*/ 75487 w 251333"/>
                <a:gd name="connsiteY2" fmla="*/ 311499 h 381837"/>
                <a:gd name="connsiteX3" fmla="*/ 251333 w 251333"/>
                <a:gd name="connsiteY3" fmla="*/ 381837 h 381837"/>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252583"/>
                <a:gd name="connsiteY0" fmla="*/ 0 h 391885"/>
                <a:gd name="connsiteX1" fmla="*/ 1375 w 252583"/>
                <a:gd name="connsiteY1" fmla="*/ 105507 h 391885"/>
                <a:gd name="connsiteX2" fmla="*/ 76737 w 252583"/>
                <a:gd name="connsiteY2" fmla="*/ 321547 h 391885"/>
                <a:gd name="connsiteX3" fmla="*/ 252583 w 252583"/>
                <a:gd name="connsiteY3" fmla="*/ 391885 h 391885"/>
                <a:gd name="connsiteX0" fmla="*/ 56639 w 307849"/>
                <a:gd name="connsiteY0" fmla="*/ 0 h 361740"/>
                <a:gd name="connsiteX1" fmla="*/ 1375 w 307849"/>
                <a:gd name="connsiteY1" fmla="*/ 105507 h 361740"/>
                <a:gd name="connsiteX2" fmla="*/ 76737 w 307849"/>
                <a:gd name="connsiteY2" fmla="*/ 321547 h 361740"/>
                <a:gd name="connsiteX3" fmla="*/ 307849 w 307849"/>
                <a:gd name="connsiteY3" fmla="*/ 361740 h 361740"/>
                <a:gd name="connsiteX0" fmla="*/ 56639 w 307849"/>
                <a:gd name="connsiteY0" fmla="*/ 0 h 369488"/>
                <a:gd name="connsiteX1" fmla="*/ 1375 w 307849"/>
                <a:gd name="connsiteY1" fmla="*/ 105507 h 369488"/>
                <a:gd name="connsiteX2" fmla="*/ 76737 w 307849"/>
                <a:gd name="connsiteY2" fmla="*/ 321547 h 369488"/>
                <a:gd name="connsiteX3" fmla="*/ 307849 w 307849"/>
                <a:gd name="connsiteY3" fmla="*/ 361740 h 369488"/>
                <a:gd name="connsiteX0" fmla="*/ 124422 w 307682"/>
                <a:gd name="connsiteY0" fmla="*/ 0 h 394609"/>
                <a:gd name="connsiteX1" fmla="*/ 1208 w 307682"/>
                <a:gd name="connsiteY1" fmla="*/ 130628 h 394609"/>
                <a:gd name="connsiteX2" fmla="*/ 76570 w 307682"/>
                <a:gd name="connsiteY2" fmla="*/ 346668 h 394609"/>
                <a:gd name="connsiteX3" fmla="*/ 307682 w 307682"/>
                <a:gd name="connsiteY3" fmla="*/ 386861 h 394609"/>
              </a:gdLst>
              <a:ahLst/>
              <a:cxnLst>
                <a:cxn ang="0">
                  <a:pos x="connsiteX0" y="connsiteY0"/>
                </a:cxn>
                <a:cxn ang="0">
                  <a:pos x="connsiteX1" y="connsiteY1"/>
                </a:cxn>
                <a:cxn ang="0">
                  <a:pos x="connsiteX2" y="connsiteY2"/>
                </a:cxn>
                <a:cxn ang="0">
                  <a:pos x="connsiteX3" y="connsiteY3"/>
                </a:cxn>
              </a:cxnLst>
              <a:rect l="l" t="t" r="r" b="b"/>
              <a:pathLst>
                <a:path w="307682" h="394609">
                  <a:moveTo>
                    <a:pt x="124422" y="0"/>
                  </a:moveTo>
                  <a:cubicBezTo>
                    <a:pt x="63713" y="11304"/>
                    <a:pt x="9183" y="72850"/>
                    <a:pt x="1208" y="130628"/>
                  </a:cubicBezTo>
                  <a:cubicBezTo>
                    <a:pt x="-6767" y="188406"/>
                    <a:pt x="25491" y="303963"/>
                    <a:pt x="76570" y="346668"/>
                  </a:cubicBezTo>
                  <a:cubicBezTo>
                    <a:pt x="127649" y="389373"/>
                    <a:pt x="235669" y="405702"/>
                    <a:pt x="307682" y="38686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5" name="任意多边形 43">
              <a:extLst>
                <a:ext uri="{FF2B5EF4-FFF2-40B4-BE49-F238E27FC236}">
                  <a16:creationId xmlns:a16="http://schemas.microsoft.com/office/drawing/2014/main" id="{45C7F3DF-51A0-495F-A726-337B76989454}"/>
                </a:ext>
              </a:extLst>
            </p:cNvPr>
            <p:cNvSpPr/>
            <p:nvPr/>
          </p:nvSpPr>
          <p:spPr>
            <a:xfrm>
              <a:off x="6891940" y="3560834"/>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39" name="组合 38">
            <a:extLst>
              <a:ext uri="{FF2B5EF4-FFF2-40B4-BE49-F238E27FC236}">
                <a16:creationId xmlns:a16="http://schemas.microsoft.com/office/drawing/2014/main" id="{FC0CDA62-EB5B-4BD2-A7E5-7F3CD4B96214}"/>
              </a:ext>
            </a:extLst>
          </p:cNvPr>
          <p:cNvGrpSpPr/>
          <p:nvPr userDrawn="1"/>
        </p:nvGrpSpPr>
        <p:grpSpPr>
          <a:xfrm>
            <a:off x="7276294" y="2486700"/>
            <a:ext cx="536573" cy="867930"/>
            <a:chOff x="7898601" y="3036219"/>
            <a:chExt cx="718302" cy="1161885"/>
          </a:xfrm>
          <a:solidFill>
            <a:schemeClr val="accent5"/>
          </a:solidFill>
        </p:grpSpPr>
        <p:sp>
          <p:nvSpPr>
            <p:cNvPr id="40" name="任意多边形 45">
              <a:extLst>
                <a:ext uri="{FF2B5EF4-FFF2-40B4-BE49-F238E27FC236}">
                  <a16:creationId xmlns:a16="http://schemas.microsoft.com/office/drawing/2014/main" id="{DC7593DE-821B-4523-A27F-8372690CD300}"/>
                </a:ext>
              </a:extLst>
            </p:cNvPr>
            <p:cNvSpPr/>
            <p:nvPr/>
          </p:nvSpPr>
          <p:spPr>
            <a:xfrm>
              <a:off x="7898601" y="3036219"/>
              <a:ext cx="718302" cy="1161885"/>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 name="connsiteX0" fmla="*/ 54590 w 704710"/>
                <a:gd name="connsiteY0" fmla="*/ 1156003 h 1164241"/>
                <a:gd name="connsiteX1" fmla="*/ 54590 w 704710"/>
                <a:gd name="connsiteY1" fmla="*/ 934330 h 1164241"/>
                <a:gd name="connsiteX2" fmla="*/ 2521 w 704710"/>
                <a:gd name="connsiteY2" fmla="*/ 753156 h 1164241"/>
                <a:gd name="connsiteX3" fmla="*/ 122796 w 704710"/>
                <a:gd name="connsiteY3" fmla="*/ 457034 h 1164241"/>
                <a:gd name="connsiteX4" fmla="*/ 193135 w 704710"/>
                <a:gd name="connsiteY4" fmla="*/ 47639 h 1164241"/>
                <a:gd name="connsiteX5" fmla="*/ 336174 w 704710"/>
                <a:gd name="connsiteY5" fmla="*/ 53256 h 1164241"/>
                <a:gd name="connsiteX6" fmla="*/ 337448 w 704710"/>
                <a:gd name="connsiteY6" fmla="*/ 449542 h 1164241"/>
                <a:gd name="connsiteX7" fmla="*/ 509135 w 704710"/>
                <a:gd name="connsiteY7" fmla="*/ 40453 h 1164241"/>
                <a:gd name="connsiteX8" fmla="*/ 526393 w 704710"/>
                <a:gd name="connsiteY8" fmla="*/ 469640 h 1164241"/>
                <a:gd name="connsiteX9" fmla="*/ 615270 w 704710"/>
                <a:gd name="connsiteY9" fmla="*/ 547932 h 1164241"/>
                <a:gd name="connsiteX10" fmla="*/ 699512 w 704710"/>
                <a:gd name="connsiteY10" fmla="*/ 818622 h 1164241"/>
                <a:gd name="connsiteX11" fmla="*/ 456371 w 704710"/>
                <a:gd name="connsiteY11" fmla="*/ 1017457 h 1164241"/>
                <a:gd name="connsiteX12" fmla="*/ 441394 w 704710"/>
                <a:gd name="connsiteY12" fmla="*/ 1164241 h 1164241"/>
                <a:gd name="connsiteX0" fmla="*/ 54590 w 712387"/>
                <a:gd name="connsiteY0" fmla="*/ 1156003 h 1164241"/>
                <a:gd name="connsiteX1" fmla="*/ 54590 w 712387"/>
                <a:gd name="connsiteY1" fmla="*/ 934330 h 1164241"/>
                <a:gd name="connsiteX2" fmla="*/ 2521 w 712387"/>
                <a:gd name="connsiteY2" fmla="*/ 753156 h 1164241"/>
                <a:gd name="connsiteX3" fmla="*/ 122796 w 712387"/>
                <a:gd name="connsiteY3" fmla="*/ 457034 h 1164241"/>
                <a:gd name="connsiteX4" fmla="*/ 193135 w 712387"/>
                <a:gd name="connsiteY4" fmla="*/ 47639 h 1164241"/>
                <a:gd name="connsiteX5" fmla="*/ 336174 w 712387"/>
                <a:gd name="connsiteY5" fmla="*/ 53256 h 1164241"/>
                <a:gd name="connsiteX6" fmla="*/ 337448 w 712387"/>
                <a:gd name="connsiteY6" fmla="*/ 449542 h 1164241"/>
                <a:gd name="connsiteX7" fmla="*/ 509135 w 712387"/>
                <a:gd name="connsiteY7" fmla="*/ 40453 h 1164241"/>
                <a:gd name="connsiteX8" fmla="*/ 526393 w 712387"/>
                <a:gd name="connsiteY8" fmla="*/ 469640 h 1164241"/>
                <a:gd name="connsiteX9" fmla="*/ 615270 w 712387"/>
                <a:gd name="connsiteY9" fmla="*/ 547932 h 1164241"/>
                <a:gd name="connsiteX10" fmla="*/ 672124 w 712387"/>
                <a:gd name="connsiteY10" fmla="*/ 652164 h 1164241"/>
                <a:gd name="connsiteX11" fmla="*/ 699512 w 712387"/>
                <a:gd name="connsiteY11" fmla="*/ 818622 h 1164241"/>
                <a:gd name="connsiteX12" fmla="*/ 456371 w 712387"/>
                <a:gd name="connsiteY12" fmla="*/ 1017457 h 1164241"/>
                <a:gd name="connsiteX13" fmla="*/ 441394 w 712387"/>
                <a:gd name="connsiteY13" fmla="*/ 1164241 h 1164241"/>
                <a:gd name="connsiteX0" fmla="*/ 54590 w 742126"/>
                <a:gd name="connsiteY0" fmla="*/ 1156003 h 1164241"/>
                <a:gd name="connsiteX1" fmla="*/ 54590 w 742126"/>
                <a:gd name="connsiteY1" fmla="*/ 934330 h 1164241"/>
                <a:gd name="connsiteX2" fmla="*/ 2521 w 742126"/>
                <a:gd name="connsiteY2" fmla="*/ 753156 h 1164241"/>
                <a:gd name="connsiteX3" fmla="*/ 122796 w 742126"/>
                <a:gd name="connsiteY3" fmla="*/ 457034 h 1164241"/>
                <a:gd name="connsiteX4" fmla="*/ 193135 w 742126"/>
                <a:gd name="connsiteY4" fmla="*/ 47639 h 1164241"/>
                <a:gd name="connsiteX5" fmla="*/ 336174 w 742126"/>
                <a:gd name="connsiteY5" fmla="*/ 53256 h 1164241"/>
                <a:gd name="connsiteX6" fmla="*/ 337448 w 742126"/>
                <a:gd name="connsiteY6" fmla="*/ 449542 h 1164241"/>
                <a:gd name="connsiteX7" fmla="*/ 509135 w 742126"/>
                <a:gd name="connsiteY7" fmla="*/ 40453 h 1164241"/>
                <a:gd name="connsiteX8" fmla="*/ 526393 w 742126"/>
                <a:gd name="connsiteY8" fmla="*/ 469640 h 1164241"/>
                <a:gd name="connsiteX9" fmla="*/ 738454 w 742126"/>
                <a:gd name="connsiteY9" fmla="*/ 102577 h 1164241"/>
                <a:gd name="connsiteX10" fmla="*/ 672124 w 742126"/>
                <a:gd name="connsiteY10" fmla="*/ 652164 h 1164241"/>
                <a:gd name="connsiteX11" fmla="*/ 699512 w 742126"/>
                <a:gd name="connsiteY11" fmla="*/ 818622 h 1164241"/>
                <a:gd name="connsiteX12" fmla="*/ 456371 w 742126"/>
                <a:gd name="connsiteY12" fmla="*/ 1017457 h 1164241"/>
                <a:gd name="connsiteX13" fmla="*/ 441394 w 742126"/>
                <a:gd name="connsiteY13" fmla="*/ 1164241 h 1164241"/>
                <a:gd name="connsiteX0" fmla="*/ 54590 w 759549"/>
                <a:gd name="connsiteY0" fmla="*/ 1156003 h 1164241"/>
                <a:gd name="connsiteX1" fmla="*/ 54590 w 759549"/>
                <a:gd name="connsiteY1" fmla="*/ 934330 h 1164241"/>
                <a:gd name="connsiteX2" fmla="*/ 2521 w 759549"/>
                <a:gd name="connsiteY2" fmla="*/ 753156 h 1164241"/>
                <a:gd name="connsiteX3" fmla="*/ 122796 w 759549"/>
                <a:gd name="connsiteY3" fmla="*/ 457034 h 1164241"/>
                <a:gd name="connsiteX4" fmla="*/ 193135 w 759549"/>
                <a:gd name="connsiteY4" fmla="*/ 47639 h 1164241"/>
                <a:gd name="connsiteX5" fmla="*/ 336174 w 759549"/>
                <a:gd name="connsiteY5" fmla="*/ 53256 h 1164241"/>
                <a:gd name="connsiteX6" fmla="*/ 337448 w 759549"/>
                <a:gd name="connsiteY6" fmla="*/ 449542 h 1164241"/>
                <a:gd name="connsiteX7" fmla="*/ 509135 w 759549"/>
                <a:gd name="connsiteY7" fmla="*/ 40453 h 1164241"/>
                <a:gd name="connsiteX8" fmla="*/ 526393 w 759549"/>
                <a:gd name="connsiteY8" fmla="*/ 469640 h 1164241"/>
                <a:gd name="connsiteX9" fmla="*/ 738454 w 759549"/>
                <a:gd name="connsiteY9" fmla="*/ 102577 h 1164241"/>
                <a:gd name="connsiteX10" fmla="*/ 672124 w 759549"/>
                <a:gd name="connsiteY10" fmla="*/ 652164 h 1164241"/>
                <a:gd name="connsiteX11" fmla="*/ 699512 w 759549"/>
                <a:gd name="connsiteY11" fmla="*/ 818622 h 1164241"/>
                <a:gd name="connsiteX12" fmla="*/ 456371 w 759549"/>
                <a:gd name="connsiteY12" fmla="*/ 1017457 h 1164241"/>
                <a:gd name="connsiteX13" fmla="*/ 441394 w 759549"/>
                <a:gd name="connsiteY13" fmla="*/ 1164241 h 1164241"/>
                <a:gd name="connsiteX0" fmla="*/ 54590 w 755010"/>
                <a:gd name="connsiteY0" fmla="*/ 1156003 h 1164241"/>
                <a:gd name="connsiteX1" fmla="*/ 54590 w 755010"/>
                <a:gd name="connsiteY1" fmla="*/ 934330 h 1164241"/>
                <a:gd name="connsiteX2" fmla="*/ 2521 w 755010"/>
                <a:gd name="connsiteY2" fmla="*/ 753156 h 1164241"/>
                <a:gd name="connsiteX3" fmla="*/ 122796 w 755010"/>
                <a:gd name="connsiteY3" fmla="*/ 457034 h 1164241"/>
                <a:gd name="connsiteX4" fmla="*/ 193135 w 755010"/>
                <a:gd name="connsiteY4" fmla="*/ 47639 h 1164241"/>
                <a:gd name="connsiteX5" fmla="*/ 336174 w 755010"/>
                <a:gd name="connsiteY5" fmla="*/ 53256 h 1164241"/>
                <a:gd name="connsiteX6" fmla="*/ 337448 w 755010"/>
                <a:gd name="connsiteY6" fmla="*/ 449542 h 1164241"/>
                <a:gd name="connsiteX7" fmla="*/ 509135 w 755010"/>
                <a:gd name="connsiteY7" fmla="*/ 40453 h 1164241"/>
                <a:gd name="connsiteX8" fmla="*/ 526393 w 755010"/>
                <a:gd name="connsiteY8" fmla="*/ 469640 h 1164241"/>
                <a:gd name="connsiteX9" fmla="*/ 738454 w 755010"/>
                <a:gd name="connsiteY9" fmla="*/ 102577 h 1164241"/>
                <a:gd name="connsiteX10" fmla="*/ 615270 w 755010"/>
                <a:gd name="connsiteY10" fmla="*/ 547932 h 1164241"/>
                <a:gd name="connsiteX11" fmla="*/ 699512 w 755010"/>
                <a:gd name="connsiteY11" fmla="*/ 818622 h 1164241"/>
                <a:gd name="connsiteX12" fmla="*/ 456371 w 755010"/>
                <a:gd name="connsiteY12" fmla="*/ 1017457 h 1164241"/>
                <a:gd name="connsiteX13" fmla="*/ 441394 w 755010"/>
                <a:gd name="connsiteY13" fmla="*/ 1164241 h 1164241"/>
                <a:gd name="connsiteX0" fmla="*/ 54590 w 755010"/>
                <a:gd name="connsiteY0" fmla="*/ 1136989 h 1145227"/>
                <a:gd name="connsiteX1" fmla="*/ 54590 w 755010"/>
                <a:gd name="connsiteY1" fmla="*/ 915316 h 1145227"/>
                <a:gd name="connsiteX2" fmla="*/ 2521 w 755010"/>
                <a:gd name="connsiteY2" fmla="*/ 734142 h 1145227"/>
                <a:gd name="connsiteX3" fmla="*/ 122796 w 755010"/>
                <a:gd name="connsiteY3" fmla="*/ 438020 h 1145227"/>
                <a:gd name="connsiteX4" fmla="*/ 136281 w 755010"/>
                <a:gd name="connsiteY4" fmla="*/ 66528 h 1145227"/>
                <a:gd name="connsiteX5" fmla="*/ 336174 w 755010"/>
                <a:gd name="connsiteY5" fmla="*/ 34242 h 1145227"/>
                <a:gd name="connsiteX6" fmla="*/ 337448 w 755010"/>
                <a:gd name="connsiteY6" fmla="*/ 430528 h 1145227"/>
                <a:gd name="connsiteX7" fmla="*/ 509135 w 755010"/>
                <a:gd name="connsiteY7" fmla="*/ 21439 h 1145227"/>
                <a:gd name="connsiteX8" fmla="*/ 526393 w 755010"/>
                <a:gd name="connsiteY8" fmla="*/ 450626 h 1145227"/>
                <a:gd name="connsiteX9" fmla="*/ 738454 w 755010"/>
                <a:gd name="connsiteY9" fmla="*/ 83563 h 1145227"/>
                <a:gd name="connsiteX10" fmla="*/ 615270 w 755010"/>
                <a:gd name="connsiteY10" fmla="*/ 528918 h 1145227"/>
                <a:gd name="connsiteX11" fmla="*/ 699512 w 755010"/>
                <a:gd name="connsiteY11" fmla="*/ 799608 h 1145227"/>
                <a:gd name="connsiteX12" fmla="*/ 456371 w 755010"/>
                <a:gd name="connsiteY12" fmla="*/ 998443 h 1145227"/>
                <a:gd name="connsiteX13" fmla="*/ 441394 w 755010"/>
                <a:gd name="connsiteY13" fmla="*/ 1145227 h 1145227"/>
                <a:gd name="connsiteX0" fmla="*/ 54590 w 755010"/>
                <a:gd name="connsiteY0" fmla="*/ 1133682 h 1141920"/>
                <a:gd name="connsiteX1" fmla="*/ 54590 w 755010"/>
                <a:gd name="connsiteY1" fmla="*/ 912009 h 1141920"/>
                <a:gd name="connsiteX2" fmla="*/ 2521 w 755010"/>
                <a:gd name="connsiteY2" fmla="*/ 730835 h 1141920"/>
                <a:gd name="connsiteX3" fmla="*/ 122796 w 755010"/>
                <a:gd name="connsiteY3" fmla="*/ 434713 h 1141920"/>
                <a:gd name="connsiteX4" fmla="*/ 136281 w 755010"/>
                <a:gd name="connsiteY4" fmla="*/ 63221 h 1141920"/>
                <a:gd name="connsiteX5" fmla="*/ 279320 w 755010"/>
                <a:gd name="connsiteY5" fmla="*/ 35673 h 1141920"/>
                <a:gd name="connsiteX6" fmla="*/ 337448 w 755010"/>
                <a:gd name="connsiteY6" fmla="*/ 427221 h 1141920"/>
                <a:gd name="connsiteX7" fmla="*/ 509135 w 755010"/>
                <a:gd name="connsiteY7" fmla="*/ 18132 h 1141920"/>
                <a:gd name="connsiteX8" fmla="*/ 526393 w 755010"/>
                <a:gd name="connsiteY8" fmla="*/ 447319 h 1141920"/>
                <a:gd name="connsiteX9" fmla="*/ 738454 w 755010"/>
                <a:gd name="connsiteY9" fmla="*/ 80256 h 1141920"/>
                <a:gd name="connsiteX10" fmla="*/ 615270 w 755010"/>
                <a:gd name="connsiteY10" fmla="*/ 525611 h 1141920"/>
                <a:gd name="connsiteX11" fmla="*/ 699512 w 755010"/>
                <a:gd name="connsiteY11" fmla="*/ 796301 h 1141920"/>
                <a:gd name="connsiteX12" fmla="*/ 456371 w 755010"/>
                <a:gd name="connsiteY12" fmla="*/ 995136 h 1141920"/>
                <a:gd name="connsiteX13" fmla="*/ 441394 w 755010"/>
                <a:gd name="connsiteY13" fmla="*/ 1141920 h 1141920"/>
                <a:gd name="connsiteX0" fmla="*/ 54590 w 755010"/>
                <a:gd name="connsiteY0" fmla="*/ 1132326 h 1140564"/>
                <a:gd name="connsiteX1" fmla="*/ 54590 w 755010"/>
                <a:gd name="connsiteY1" fmla="*/ 910653 h 1140564"/>
                <a:gd name="connsiteX2" fmla="*/ 2521 w 755010"/>
                <a:gd name="connsiteY2" fmla="*/ 729479 h 1140564"/>
                <a:gd name="connsiteX3" fmla="*/ 122796 w 755010"/>
                <a:gd name="connsiteY3" fmla="*/ 433357 h 1140564"/>
                <a:gd name="connsiteX4" fmla="*/ 136281 w 755010"/>
                <a:gd name="connsiteY4" fmla="*/ 61865 h 1140564"/>
                <a:gd name="connsiteX5" fmla="*/ 279320 w 755010"/>
                <a:gd name="connsiteY5" fmla="*/ 34317 h 1140564"/>
                <a:gd name="connsiteX6" fmla="*/ 309021 w 755010"/>
                <a:gd name="connsiteY6" fmla="*/ 406914 h 1140564"/>
                <a:gd name="connsiteX7" fmla="*/ 509135 w 755010"/>
                <a:gd name="connsiteY7" fmla="*/ 16776 h 1140564"/>
                <a:gd name="connsiteX8" fmla="*/ 526393 w 755010"/>
                <a:gd name="connsiteY8" fmla="*/ 445963 h 1140564"/>
                <a:gd name="connsiteX9" fmla="*/ 738454 w 755010"/>
                <a:gd name="connsiteY9" fmla="*/ 78900 h 1140564"/>
                <a:gd name="connsiteX10" fmla="*/ 615270 w 755010"/>
                <a:gd name="connsiteY10" fmla="*/ 524255 h 1140564"/>
                <a:gd name="connsiteX11" fmla="*/ 699512 w 755010"/>
                <a:gd name="connsiteY11" fmla="*/ 794945 h 1140564"/>
                <a:gd name="connsiteX12" fmla="*/ 456371 w 755010"/>
                <a:gd name="connsiteY12" fmla="*/ 993780 h 1140564"/>
                <a:gd name="connsiteX13" fmla="*/ 441394 w 755010"/>
                <a:gd name="connsiteY13" fmla="*/ 1140564 h 1140564"/>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526393 w 755010"/>
                <a:gd name="connsiteY8" fmla="*/ 467284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483752 w 755010"/>
                <a:gd name="connsiteY8" fmla="*/ 429381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55325 w 704080"/>
                <a:gd name="connsiteY8" fmla="*/ 424643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26479"/>
                <a:gd name="connsiteY0" fmla="*/ 1153647 h 1161885"/>
                <a:gd name="connsiteX1" fmla="*/ 54590 w 726479"/>
                <a:gd name="connsiteY1" fmla="*/ 931974 h 1161885"/>
                <a:gd name="connsiteX2" fmla="*/ 2521 w 726479"/>
                <a:gd name="connsiteY2" fmla="*/ 750800 h 1161885"/>
                <a:gd name="connsiteX3" fmla="*/ 122796 w 726479"/>
                <a:gd name="connsiteY3" fmla="*/ 454678 h 1161885"/>
                <a:gd name="connsiteX4" fmla="*/ 136281 w 726479"/>
                <a:gd name="connsiteY4" fmla="*/ 83186 h 1161885"/>
                <a:gd name="connsiteX5" fmla="*/ 279320 w 726479"/>
                <a:gd name="connsiteY5" fmla="*/ 55638 h 1161885"/>
                <a:gd name="connsiteX6" fmla="*/ 309021 w 726479"/>
                <a:gd name="connsiteY6" fmla="*/ 428235 h 1161885"/>
                <a:gd name="connsiteX7" fmla="*/ 452281 w 726479"/>
                <a:gd name="connsiteY7" fmla="*/ 194 h 1161885"/>
                <a:gd name="connsiteX8" fmla="*/ 455325 w 726479"/>
                <a:gd name="connsiteY8" fmla="*/ 424643 h 1161885"/>
                <a:gd name="connsiteX9" fmla="*/ 676862 w 726479"/>
                <a:gd name="connsiteY9" fmla="*/ 114435 h 1161885"/>
                <a:gd name="connsiteX10" fmla="*/ 615270 w 726479"/>
                <a:gd name="connsiteY10" fmla="*/ 545576 h 1161885"/>
                <a:gd name="connsiteX11" fmla="*/ 699512 w 726479"/>
                <a:gd name="connsiteY11" fmla="*/ 816266 h 1161885"/>
                <a:gd name="connsiteX12" fmla="*/ 456371 w 726479"/>
                <a:gd name="connsiteY12" fmla="*/ 1015101 h 1161885"/>
                <a:gd name="connsiteX13" fmla="*/ 441394 w 726479"/>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36281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50495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18302"/>
                <a:gd name="connsiteY0" fmla="*/ 1153647 h 1161885"/>
                <a:gd name="connsiteX1" fmla="*/ 54590 w 718302"/>
                <a:gd name="connsiteY1" fmla="*/ 931974 h 1161885"/>
                <a:gd name="connsiteX2" fmla="*/ 2521 w 718302"/>
                <a:gd name="connsiteY2" fmla="*/ 750800 h 1161885"/>
                <a:gd name="connsiteX3" fmla="*/ 122796 w 718302"/>
                <a:gd name="connsiteY3" fmla="*/ 454678 h 1161885"/>
                <a:gd name="connsiteX4" fmla="*/ 150495 w 718302"/>
                <a:gd name="connsiteY4" fmla="*/ 83186 h 1161885"/>
                <a:gd name="connsiteX5" fmla="*/ 279320 w 718302"/>
                <a:gd name="connsiteY5" fmla="*/ 55638 h 1161885"/>
                <a:gd name="connsiteX6" fmla="*/ 309021 w 718302"/>
                <a:gd name="connsiteY6" fmla="*/ 428235 h 1161885"/>
                <a:gd name="connsiteX7" fmla="*/ 452281 w 718302"/>
                <a:gd name="connsiteY7" fmla="*/ 194 h 1161885"/>
                <a:gd name="connsiteX8" fmla="*/ 464800 w 718302"/>
                <a:gd name="connsiteY8" fmla="*/ 448332 h 1161885"/>
                <a:gd name="connsiteX9" fmla="*/ 676862 w 718302"/>
                <a:gd name="connsiteY9" fmla="*/ 114435 h 1161885"/>
                <a:gd name="connsiteX10" fmla="*/ 615270 w 718302"/>
                <a:gd name="connsiteY10" fmla="*/ 545576 h 1161885"/>
                <a:gd name="connsiteX11" fmla="*/ 699512 w 718302"/>
                <a:gd name="connsiteY11" fmla="*/ 816266 h 1161885"/>
                <a:gd name="connsiteX12" fmla="*/ 456371 w 718302"/>
                <a:gd name="connsiteY12" fmla="*/ 1015101 h 1161885"/>
                <a:gd name="connsiteX13" fmla="*/ 441394 w 718302"/>
                <a:gd name="connsiteY13" fmla="*/ 1161885 h 116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8302" h="1161885">
                  <a:moveTo>
                    <a:pt x="54590" y="1153647"/>
                  </a:moveTo>
                  <a:cubicBezTo>
                    <a:pt x="67696" y="1021967"/>
                    <a:pt x="89226" y="987392"/>
                    <a:pt x="54590" y="931974"/>
                  </a:cubicBezTo>
                  <a:cubicBezTo>
                    <a:pt x="19954" y="876556"/>
                    <a:pt x="-8847" y="830349"/>
                    <a:pt x="2521" y="750800"/>
                  </a:cubicBezTo>
                  <a:cubicBezTo>
                    <a:pt x="13889" y="671251"/>
                    <a:pt x="-1768" y="535877"/>
                    <a:pt x="122796" y="454678"/>
                  </a:cubicBezTo>
                  <a:cubicBezTo>
                    <a:pt x="150378" y="290200"/>
                    <a:pt x="124408" y="149693"/>
                    <a:pt x="150495" y="83186"/>
                  </a:cubicBezTo>
                  <a:cubicBezTo>
                    <a:pt x="176582" y="16679"/>
                    <a:pt x="252899" y="-1870"/>
                    <a:pt x="279320" y="55638"/>
                  </a:cubicBezTo>
                  <a:cubicBezTo>
                    <a:pt x="305741" y="113146"/>
                    <a:pt x="295297" y="358288"/>
                    <a:pt x="309021" y="428235"/>
                  </a:cubicBezTo>
                  <a:cubicBezTo>
                    <a:pt x="322745" y="498182"/>
                    <a:pt x="346651" y="-11394"/>
                    <a:pt x="452281" y="194"/>
                  </a:cubicBezTo>
                  <a:cubicBezTo>
                    <a:pt x="619696" y="36496"/>
                    <a:pt x="496227" y="299415"/>
                    <a:pt x="464800" y="448332"/>
                  </a:cubicBezTo>
                  <a:cubicBezTo>
                    <a:pt x="539343" y="352875"/>
                    <a:pt x="551283" y="69675"/>
                    <a:pt x="676862" y="114435"/>
                  </a:cubicBezTo>
                  <a:cubicBezTo>
                    <a:pt x="802441" y="159195"/>
                    <a:pt x="601230" y="500461"/>
                    <a:pt x="615270" y="545576"/>
                  </a:cubicBezTo>
                  <a:cubicBezTo>
                    <a:pt x="667212" y="576478"/>
                    <a:pt x="721257" y="690633"/>
                    <a:pt x="699512" y="816266"/>
                  </a:cubicBezTo>
                  <a:cubicBezTo>
                    <a:pt x="677767" y="941899"/>
                    <a:pt x="499391" y="957498"/>
                    <a:pt x="456371" y="1015101"/>
                  </a:cubicBezTo>
                  <a:cubicBezTo>
                    <a:pt x="413351" y="1072704"/>
                    <a:pt x="438336" y="1052295"/>
                    <a:pt x="441394" y="1161885"/>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1" name="任意多边形 46">
              <a:extLst>
                <a:ext uri="{FF2B5EF4-FFF2-40B4-BE49-F238E27FC236}">
                  <a16:creationId xmlns:a16="http://schemas.microsoft.com/office/drawing/2014/main" id="{20BB460B-FB91-499C-B965-4B527B067BA2}"/>
                </a:ext>
              </a:extLst>
            </p:cNvPr>
            <p:cNvSpPr/>
            <p:nvPr/>
          </p:nvSpPr>
          <p:spPr>
            <a:xfrm>
              <a:off x="7990252" y="3615984"/>
              <a:ext cx="183806" cy="209594"/>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2" name="任意多边形 47">
              <a:extLst>
                <a:ext uri="{FF2B5EF4-FFF2-40B4-BE49-F238E27FC236}">
                  <a16:creationId xmlns:a16="http://schemas.microsoft.com/office/drawing/2014/main" id="{DE6E8A68-48B9-4B6D-9DCE-7E5E5CF269EA}"/>
                </a:ext>
              </a:extLst>
            </p:cNvPr>
            <p:cNvSpPr/>
            <p:nvPr/>
          </p:nvSpPr>
          <p:spPr>
            <a:xfrm flipH="1" flipV="1">
              <a:off x="8174058" y="3673735"/>
              <a:ext cx="366691" cy="168686"/>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 name="connsiteX0" fmla="*/ 0 w 188818"/>
                <a:gd name="connsiteY0" fmla="*/ 0 h 328039"/>
                <a:gd name="connsiteX1" fmla="*/ 167959 w 188818"/>
                <a:gd name="connsiteY1" fmla="*/ 213905 h 328039"/>
                <a:gd name="connsiteX2" fmla="*/ 167959 w 188818"/>
                <a:gd name="connsiteY2" fmla="*/ 314388 h 328039"/>
                <a:gd name="connsiteX3" fmla="*/ 2161 w 188818"/>
                <a:gd name="connsiteY3" fmla="*/ 324436 h 328039"/>
                <a:gd name="connsiteX0" fmla="*/ 0 w 241878"/>
                <a:gd name="connsiteY0" fmla="*/ 0 h 331480"/>
                <a:gd name="connsiteX1" fmla="*/ 234289 w 241878"/>
                <a:gd name="connsiteY1" fmla="*/ 157051 h 331480"/>
                <a:gd name="connsiteX2" fmla="*/ 167959 w 241878"/>
                <a:gd name="connsiteY2" fmla="*/ 314388 h 331480"/>
                <a:gd name="connsiteX3" fmla="*/ 2161 w 241878"/>
                <a:gd name="connsiteY3" fmla="*/ 324436 h 331480"/>
                <a:gd name="connsiteX0" fmla="*/ 0 w 256298"/>
                <a:gd name="connsiteY0" fmla="*/ 0 h 327461"/>
                <a:gd name="connsiteX1" fmla="*/ 234289 w 256298"/>
                <a:gd name="connsiteY1" fmla="*/ 157051 h 327461"/>
                <a:gd name="connsiteX2" fmla="*/ 220075 w 256298"/>
                <a:gd name="connsiteY2" fmla="*/ 304912 h 327461"/>
                <a:gd name="connsiteX3" fmla="*/ 2161 w 256298"/>
                <a:gd name="connsiteY3" fmla="*/ 324436 h 327461"/>
                <a:gd name="connsiteX0" fmla="*/ 0 w 256298"/>
                <a:gd name="connsiteY0" fmla="*/ 0 h 339706"/>
                <a:gd name="connsiteX1" fmla="*/ 234289 w 256298"/>
                <a:gd name="connsiteY1" fmla="*/ 157051 h 339706"/>
                <a:gd name="connsiteX2" fmla="*/ 220075 w 256298"/>
                <a:gd name="connsiteY2" fmla="*/ 304912 h 339706"/>
                <a:gd name="connsiteX3" fmla="*/ 2161 w 256298"/>
                <a:gd name="connsiteY3" fmla="*/ 338650 h 339706"/>
                <a:gd name="connsiteX0" fmla="*/ 0 w 307064"/>
                <a:gd name="connsiteY0" fmla="*/ 0 h 216523"/>
                <a:gd name="connsiteX1" fmla="*/ 281668 w 307064"/>
                <a:gd name="connsiteY1" fmla="*/ 33868 h 216523"/>
                <a:gd name="connsiteX2" fmla="*/ 267454 w 307064"/>
                <a:gd name="connsiteY2" fmla="*/ 181729 h 216523"/>
                <a:gd name="connsiteX3" fmla="*/ 49540 w 307064"/>
                <a:gd name="connsiteY3" fmla="*/ 215467 h 216523"/>
                <a:gd name="connsiteX0" fmla="*/ 0 w 305116"/>
                <a:gd name="connsiteY0" fmla="*/ 0 h 215902"/>
                <a:gd name="connsiteX1" fmla="*/ 281668 w 305116"/>
                <a:gd name="connsiteY1" fmla="*/ 33868 h 215902"/>
                <a:gd name="connsiteX2" fmla="*/ 262716 w 305116"/>
                <a:gd name="connsiteY2" fmla="*/ 162778 h 215902"/>
                <a:gd name="connsiteX3" fmla="*/ 49540 w 305116"/>
                <a:gd name="connsiteY3" fmla="*/ 215467 h 215902"/>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 name="connsiteX0" fmla="*/ 0 w 305760"/>
                <a:gd name="connsiteY0" fmla="*/ 0 h 201955"/>
                <a:gd name="connsiteX1" fmla="*/ 281668 w 305760"/>
                <a:gd name="connsiteY1" fmla="*/ 33868 h 201955"/>
                <a:gd name="connsiteX2" fmla="*/ 262716 w 305760"/>
                <a:gd name="connsiteY2" fmla="*/ 162778 h 201955"/>
                <a:gd name="connsiteX3" fmla="*/ 35326 w 305760"/>
                <a:gd name="connsiteY3" fmla="*/ 201254 h 201955"/>
              </a:gdLst>
              <a:ahLst/>
              <a:cxnLst>
                <a:cxn ang="0">
                  <a:pos x="connsiteX0" y="connsiteY0"/>
                </a:cxn>
                <a:cxn ang="0">
                  <a:pos x="connsiteX1" y="connsiteY1"/>
                </a:cxn>
                <a:cxn ang="0">
                  <a:pos x="connsiteX2" y="connsiteY2"/>
                </a:cxn>
                <a:cxn ang="0">
                  <a:pos x="connsiteX3" y="connsiteY3"/>
                </a:cxn>
              </a:cxnLst>
              <a:rect l="l" t="t" r="r" b="b"/>
              <a:pathLst>
                <a:path w="305760" h="201955">
                  <a:moveTo>
                    <a:pt x="0" y="0"/>
                  </a:moveTo>
                  <a:cubicBezTo>
                    <a:pt x="69192" y="7712"/>
                    <a:pt x="237882" y="6738"/>
                    <a:pt x="281668" y="33868"/>
                  </a:cubicBezTo>
                  <a:cubicBezTo>
                    <a:pt x="325454" y="60998"/>
                    <a:pt x="303773" y="134880"/>
                    <a:pt x="262716" y="162778"/>
                  </a:cubicBezTo>
                  <a:cubicBezTo>
                    <a:pt x="221659" y="190676"/>
                    <a:pt x="104408" y="205441"/>
                    <a:pt x="35326" y="201254"/>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nvGrpSpPr>
          <p:cNvPr id="46" name="组合 45">
            <a:extLst>
              <a:ext uri="{FF2B5EF4-FFF2-40B4-BE49-F238E27FC236}">
                <a16:creationId xmlns:a16="http://schemas.microsoft.com/office/drawing/2014/main" id="{88423235-B826-4F8F-A10F-36CB0E9540F3}"/>
              </a:ext>
            </a:extLst>
          </p:cNvPr>
          <p:cNvGrpSpPr/>
          <p:nvPr userDrawn="1"/>
        </p:nvGrpSpPr>
        <p:grpSpPr>
          <a:xfrm>
            <a:off x="10197357" y="2498152"/>
            <a:ext cx="588162" cy="822122"/>
            <a:chOff x="7881990" y="3527497"/>
            <a:chExt cx="862413" cy="1205463"/>
          </a:xfrm>
          <a:solidFill>
            <a:schemeClr val="accent5"/>
          </a:solidFill>
        </p:grpSpPr>
        <p:sp>
          <p:nvSpPr>
            <p:cNvPr id="47" name="任意多边形 303">
              <a:extLst>
                <a:ext uri="{FF2B5EF4-FFF2-40B4-BE49-F238E27FC236}">
                  <a16:creationId xmlns:a16="http://schemas.microsoft.com/office/drawing/2014/main" id="{22B90948-A3AC-4CAD-9EBF-A19FDE432AFF}"/>
                </a:ext>
              </a:extLst>
            </p:cNvPr>
            <p:cNvSpPr/>
            <p:nvPr/>
          </p:nvSpPr>
          <p:spPr>
            <a:xfrm rot="21280535">
              <a:off x="7881990" y="3527497"/>
              <a:ext cx="862413" cy="1205463"/>
            </a:xfrm>
            <a:custGeom>
              <a:avLst/>
              <a:gdLst>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47615 w 875475"/>
                <a:gd name="connsiteY0" fmla="*/ 479831 h 1181509"/>
                <a:gd name="connsiteX1" fmla="*/ 347615 w 875475"/>
                <a:gd name="connsiteY1" fmla="*/ 50340 h 1181509"/>
                <a:gd name="connsiteX2" fmla="*/ 527724 w 875475"/>
                <a:gd name="connsiteY2" fmla="*/ 64195 h 1181509"/>
                <a:gd name="connsiteX3" fmla="*/ 555433 w 875475"/>
                <a:gd name="connsiteY3" fmla="*/ 549104 h 1181509"/>
                <a:gd name="connsiteX4" fmla="*/ 707833 w 875475"/>
                <a:gd name="connsiteY4" fmla="*/ 535249 h 1181509"/>
                <a:gd name="connsiteX5" fmla="*/ 874088 w 875475"/>
                <a:gd name="connsiteY5" fmla="*/ 881613 h 1181509"/>
                <a:gd name="connsiteX6" fmla="*/ 610851 w 875475"/>
                <a:gd name="connsiteY6" fmla="*/ 1020158 h 1181509"/>
                <a:gd name="connsiteX7" fmla="*/ 624706 w 875475"/>
                <a:gd name="connsiteY7" fmla="*/ 1158704 h 1181509"/>
                <a:gd name="connsiteX8" fmla="*/ 209070 w 875475"/>
                <a:gd name="connsiteY8" fmla="*/ 1158704 h 1181509"/>
                <a:gd name="connsiteX9" fmla="*/ 209070 w 875475"/>
                <a:gd name="connsiteY9" fmla="*/ 937031 h 1181509"/>
                <a:gd name="connsiteX10" fmla="*/ 1251 w 875475"/>
                <a:gd name="connsiteY10" fmla="*/ 826195 h 1181509"/>
                <a:gd name="connsiteX11" fmla="*/ 347615 w 875475"/>
                <a:gd name="connsiteY11" fmla="*/ 479831 h 1181509"/>
                <a:gd name="connsiteX0" fmla="*/ 350341 w 878201"/>
                <a:gd name="connsiteY0" fmla="*/ 479831 h 1181509"/>
                <a:gd name="connsiteX1" fmla="*/ 350341 w 878201"/>
                <a:gd name="connsiteY1" fmla="*/ 50340 h 1181509"/>
                <a:gd name="connsiteX2" fmla="*/ 530450 w 878201"/>
                <a:gd name="connsiteY2" fmla="*/ 64195 h 1181509"/>
                <a:gd name="connsiteX3" fmla="*/ 558159 w 878201"/>
                <a:gd name="connsiteY3" fmla="*/ 549104 h 1181509"/>
                <a:gd name="connsiteX4" fmla="*/ 710559 w 878201"/>
                <a:gd name="connsiteY4" fmla="*/ 535249 h 1181509"/>
                <a:gd name="connsiteX5" fmla="*/ 876814 w 878201"/>
                <a:gd name="connsiteY5" fmla="*/ 881613 h 1181509"/>
                <a:gd name="connsiteX6" fmla="*/ 613577 w 878201"/>
                <a:gd name="connsiteY6" fmla="*/ 1020158 h 1181509"/>
                <a:gd name="connsiteX7" fmla="*/ 627432 w 878201"/>
                <a:gd name="connsiteY7" fmla="*/ 1158704 h 1181509"/>
                <a:gd name="connsiteX8" fmla="*/ 211796 w 878201"/>
                <a:gd name="connsiteY8" fmla="*/ 1158704 h 1181509"/>
                <a:gd name="connsiteX9" fmla="*/ 211796 w 878201"/>
                <a:gd name="connsiteY9" fmla="*/ 937031 h 1181509"/>
                <a:gd name="connsiteX10" fmla="*/ 3977 w 878201"/>
                <a:gd name="connsiteY10" fmla="*/ 826195 h 1181509"/>
                <a:gd name="connsiteX11" fmla="*/ 350341 w 878201"/>
                <a:gd name="connsiteY11" fmla="*/ 479831 h 1181509"/>
                <a:gd name="connsiteX0" fmla="*/ 350341 w 881523"/>
                <a:gd name="connsiteY0" fmla="*/ 479831 h 1181509"/>
                <a:gd name="connsiteX1" fmla="*/ 350341 w 881523"/>
                <a:gd name="connsiteY1" fmla="*/ 50340 h 1181509"/>
                <a:gd name="connsiteX2" fmla="*/ 530450 w 881523"/>
                <a:gd name="connsiteY2" fmla="*/ 64195 h 1181509"/>
                <a:gd name="connsiteX3" fmla="*/ 558159 w 881523"/>
                <a:gd name="connsiteY3" fmla="*/ 549104 h 1181509"/>
                <a:gd name="connsiteX4" fmla="*/ 765977 w 881523"/>
                <a:gd name="connsiteY4" fmla="*/ 562958 h 1181509"/>
                <a:gd name="connsiteX5" fmla="*/ 876814 w 881523"/>
                <a:gd name="connsiteY5" fmla="*/ 881613 h 1181509"/>
                <a:gd name="connsiteX6" fmla="*/ 613577 w 881523"/>
                <a:gd name="connsiteY6" fmla="*/ 1020158 h 1181509"/>
                <a:gd name="connsiteX7" fmla="*/ 627432 w 881523"/>
                <a:gd name="connsiteY7" fmla="*/ 1158704 h 1181509"/>
                <a:gd name="connsiteX8" fmla="*/ 211796 w 881523"/>
                <a:gd name="connsiteY8" fmla="*/ 1158704 h 1181509"/>
                <a:gd name="connsiteX9" fmla="*/ 211796 w 881523"/>
                <a:gd name="connsiteY9" fmla="*/ 937031 h 1181509"/>
                <a:gd name="connsiteX10" fmla="*/ 3977 w 881523"/>
                <a:gd name="connsiteY10" fmla="*/ 826195 h 1181509"/>
                <a:gd name="connsiteX11" fmla="*/ 350341 w 881523"/>
                <a:gd name="connsiteY11" fmla="*/ 479831 h 1181509"/>
                <a:gd name="connsiteX0" fmla="*/ 350341 w 907143"/>
                <a:gd name="connsiteY0" fmla="*/ 479831 h 1181509"/>
                <a:gd name="connsiteX1" fmla="*/ 350341 w 907143"/>
                <a:gd name="connsiteY1" fmla="*/ 50340 h 1181509"/>
                <a:gd name="connsiteX2" fmla="*/ 530450 w 907143"/>
                <a:gd name="connsiteY2" fmla="*/ 64195 h 1181509"/>
                <a:gd name="connsiteX3" fmla="*/ 558159 w 907143"/>
                <a:gd name="connsiteY3" fmla="*/ 549104 h 1181509"/>
                <a:gd name="connsiteX4" fmla="*/ 765977 w 907143"/>
                <a:gd name="connsiteY4" fmla="*/ 562958 h 1181509"/>
                <a:gd name="connsiteX5" fmla="*/ 876814 w 907143"/>
                <a:gd name="connsiteY5" fmla="*/ 881613 h 1181509"/>
                <a:gd name="connsiteX6" fmla="*/ 613577 w 907143"/>
                <a:gd name="connsiteY6" fmla="*/ 1020158 h 1181509"/>
                <a:gd name="connsiteX7" fmla="*/ 627432 w 907143"/>
                <a:gd name="connsiteY7" fmla="*/ 1158704 h 1181509"/>
                <a:gd name="connsiteX8" fmla="*/ 211796 w 907143"/>
                <a:gd name="connsiteY8" fmla="*/ 1158704 h 1181509"/>
                <a:gd name="connsiteX9" fmla="*/ 211796 w 907143"/>
                <a:gd name="connsiteY9" fmla="*/ 937031 h 1181509"/>
                <a:gd name="connsiteX10" fmla="*/ 3977 w 907143"/>
                <a:gd name="connsiteY10" fmla="*/ 826195 h 1181509"/>
                <a:gd name="connsiteX11" fmla="*/ 350341 w 907143"/>
                <a:gd name="connsiteY11" fmla="*/ 479831 h 1181509"/>
                <a:gd name="connsiteX0" fmla="*/ 242652 w 799454"/>
                <a:gd name="connsiteY0" fmla="*/ 479831 h 1181509"/>
                <a:gd name="connsiteX1" fmla="*/ 242652 w 799454"/>
                <a:gd name="connsiteY1" fmla="*/ 50340 h 1181509"/>
                <a:gd name="connsiteX2" fmla="*/ 422761 w 799454"/>
                <a:gd name="connsiteY2" fmla="*/ 64195 h 1181509"/>
                <a:gd name="connsiteX3" fmla="*/ 450470 w 799454"/>
                <a:gd name="connsiteY3" fmla="*/ 549104 h 1181509"/>
                <a:gd name="connsiteX4" fmla="*/ 658288 w 799454"/>
                <a:gd name="connsiteY4" fmla="*/ 562958 h 1181509"/>
                <a:gd name="connsiteX5" fmla="*/ 769125 w 799454"/>
                <a:gd name="connsiteY5" fmla="*/ 881613 h 1181509"/>
                <a:gd name="connsiteX6" fmla="*/ 505888 w 799454"/>
                <a:gd name="connsiteY6" fmla="*/ 1020158 h 1181509"/>
                <a:gd name="connsiteX7" fmla="*/ 519743 w 799454"/>
                <a:gd name="connsiteY7" fmla="*/ 1158704 h 1181509"/>
                <a:gd name="connsiteX8" fmla="*/ 104107 w 799454"/>
                <a:gd name="connsiteY8" fmla="*/ 1158704 h 1181509"/>
                <a:gd name="connsiteX9" fmla="*/ 104107 w 799454"/>
                <a:gd name="connsiteY9" fmla="*/ 937031 h 1181509"/>
                <a:gd name="connsiteX10" fmla="*/ 6820 w 799454"/>
                <a:gd name="connsiteY10" fmla="*/ 765905 h 1181509"/>
                <a:gd name="connsiteX11" fmla="*/ 242652 w 799454"/>
                <a:gd name="connsiteY11" fmla="*/ 479831 h 1181509"/>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66668 w 793809"/>
                <a:gd name="connsiteY0" fmla="*/ 458431 h 1180205"/>
                <a:gd name="connsiteX1" fmla="*/ 237007 w 793809"/>
                <a:gd name="connsiteY1" fmla="*/ 49036 h 1180205"/>
                <a:gd name="connsiteX2" fmla="*/ 417116 w 793809"/>
                <a:gd name="connsiteY2" fmla="*/ 62891 h 1180205"/>
                <a:gd name="connsiteX3" fmla="*/ 444825 w 793809"/>
                <a:gd name="connsiteY3" fmla="*/ 547800 h 1180205"/>
                <a:gd name="connsiteX4" fmla="*/ 652643 w 793809"/>
                <a:gd name="connsiteY4" fmla="*/ 561654 h 1180205"/>
                <a:gd name="connsiteX5" fmla="*/ 763480 w 793809"/>
                <a:gd name="connsiteY5" fmla="*/ 880309 h 1180205"/>
                <a:gd name="connsiteX6" fmla="*/ 500243 w 793809"/>
                <a:gd name="connsiteY6" fmla="*/ 1018854 h 1180205"/>
                <a:gd name="connsiteX7" fmla="*/ 514098 w 793809"/>
                <a:gd name="connsiteY7" fmla="*/ 1157400 h 1180205"/>
                <a:gd name="connsiteX8" fmla="*/ 98462 w 793809"/>
                <a:gd name="connsiteY8" fmla="*/ 1157400 h 1180205"/>
                <a:gd name="connsiteX9" fmla="*/ 98462 w 793809"/>
                <a:gd name="connsiteY9" fmla="*/ 935727 h 1180205"/>
                <a:gd name="connsiteX10" fmla="*/ 1175 w 793809"/>
                <a:gd name="connsiteY10" fmla="*/ 764601 h 1180205"/>
                <a:gd name="connsiteX11" fmla="*/ 166668 w 793809"/>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49937"/>
                <a:gd name="connsiteY0" fmla="*/ 458431 h 1180205"/>
                <a:gd name="connsiteX1" fmla="*/ 193135 w 749937"/>
                <a:gd name="connsiteY1" fmla="*/ 49036 h 1180205"/>
                <a:gd name="connsiteX2" fmla="*/ 373244 w 749937"/>
                <a:gd name="connsiteY2" fmla="*/ 62891 h 1180205"/>
                <a:gd name="connsiteX3" fmla="*/ 400953 w 749937"/>
                <a:gd name="connsiteY3" fmla="*/ 547800 h 1180205"/>
                <a:gd name="connsiteX4" fmla="*/ 608771 w 749937"/>
                <a:gd name="connsiteY4" fmla="*/ 561654 h 1180205"/>
                <a:gd name="connsiteX5" fmla="*/ 719608 w 749937"/>
                <a:gd name="connsiteY5" fmla="*/ 880309 h 1180205"/>
                <a:gd name="connsiteX6" fmla="*/ 456371 w 749937"/>
                <a:gd name="connsiteY6" fmla="*/ 1018854 h 1180205"/>
                <a:gd name="connsiteX7" fmla="*/ 470226 w 749937"/>
                <a:gd name="connsiteY7" fmla="*/ 1157400 h 1180205"/>
                <a:gd name="connsiteX8" fmla="*/ 54590 w 749937"/>
                <a:gd name="connsiteY8" fmla="*/ 1157400 h 1180205"/>
                <a:gd name="connsiteX9" fmla="*/ 54590 w 749937"/>
                <a:gd name="connsiteY9" fmla="*/ 935727 h 1180205"/>
                <a:gd name="connsiteX10" fmla="*/ 2521 w 749937"/>
                <a:gd name="connsiteY10" fmla="*/ 754553 h 1180205"/>
                <a:gd name="connsiteX11" fmla="*/ 122796 w 749937"/>
                <a:gd name="connsiteY11" fmla="*/ 458431 h 11802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51082"/>
                <a:gd name="connsiteY0" fmla="*/ 453731 h 1175505"/>
                <a:gd name="connsiteX1" fmla="*/ 193135 w 751082"/>
                <a:gd name="connsiteY1" fmla="*/ 44336 h 1175505"/>
                <a:gd name="connsiteX2" fmla="*/ 373244 w 751082"/>
                <a:gd name="connsiteY2" fmla="*/ 58191 h 1175505"/>
                <a:gd name="connsiteX3" fmla="*/ 345687 w 751082"/>
                <a:gd name="connsiteY3" fmla="*/ 462714 h 1175505"/>
                <a:gd name="connsiteX4" fmla="*/ 608771 w 751082"/>
                <a:gd name="connsiteY4" fmla="*/ 556954 h 1175505"/>
                <a:gd name="connsiteX5" fmla="*/ 719608 w 751082"/>
                <a:gd name="connsiteY5" fmla="*/ 875609 h 1175505"/>
                <a:gd name="connsiteX6" fmla="*/ 456371 w 751082"/>
                <a:gd name="connsiteY6" fmla="*/ 1014154 h 1175505"/>
                <a:gd name="connsiteX7" fmla="*/ 470226 w 751082"/>
                <a:gd name="connsiteY7" fmla="*/ 1152700 h 1175505"/>
                <a:gd name="connsiteX8" fmla="*/ 54590 w 751082"/>
                <a:gd name="connsiteY8" fmla="*/ 1152700 h 1175505"/>
                <a:gd name="connsiteX9" fmla="*/ 54590 w 751082"/>
                <a:gd name="connsiteY9" fmla="*/ 931027 h 1175505"/>
                <a:gd name="connsiteX10" fmla="*/ 2521 w 751082"/>
                <a:gd name="connsiteY10" fmla="*/ 749853 h 1175505"/>
                <a:gd name="connsiteX11" fmla="*/ 122796 w 751082"/>
                <a:gd name="connsiteY11" fmla="*/ 453731 h 1175505"/>
                <a:gd name="connsiteX0" fmla="*/ 122796 w 731228"/>
                <a:gd name="connsiteY0" fmla="*/ 453731 h 1175505"/>
                <a:gd name="connsiteX1" fmla="*/ 193135 w 731228"/>
                <a:gd name="connsiteY1" fmla="*/ 44336 h 1175505"/>
                <a:gd name="connsiteX2" fmla="*/ 373244 w 731228"/>
                <a:gd name="connsiteY2" fmla="*/ 58191 h 1175505"/>
                <a:gd name="connsiteX3" fmla="*/ 345687 w 731228"/>
                <a:gd name="connsiteY3" fmla="*/ 462714 h 1175505"/>
                <a:gd name="connsiteX4" fmla="*/ 608771 w 731228"/>
                <a:gd name="connsiteY4" fmla="*/ 556954 h 1175505"/>
                <a:gd name="connsiteX5" fmla="*/ 719608 w 731228"/>
                <a:gd name="connsiteY5" fmla="*/ 875609 h 1175505"/>
                <a:gd name="connsiteX6" fmla="*/ 456371 w 731228"/>
                <a:gd name="connsiteY6" fmla="*/ 1014154 h 1175505"/>
                <a:gd name="connsiteX7" fmla="*/ 470226 w 731228"/>
                <a:gd name="connsiteY7" fmla="*/ 1152700 h 1175505"/>
                <a:gd name="connsiteX8" fmla="*/ 54590 w 731228"/>
                <a:gd name="connsiteY8" fmla="*/ 1152700 h 1175505"/>
                <a:gd name="connsiteX9" fmla="*/ 54590 w 731228"/>
                <a:gd name="connsiteY9" fmla="*/ 931027 h 1175505"/>
                <a:gd name="connsiteX10" fmla="*/ 2521 w 731228"/>
                <a:gd name="connsiteY10" fmla="*/ 749853 h 1175505"/>
                <a:gd name="connsiteX11" fmla="*/ 122796 w 731228"/>
                <a:gd name="connsiteY11" fmla="*/ 453731 h 1175505"/>
                <a:gd name="connsiteX0" fmla="*/ 122796 w 712821"/>
                <a:gd name="connsiteY0" fmla="*/ 453731 h 1175505"/>
                <a:gd name="connsiteX1" fmla="*/ 193135 w 712821"/>
                <a:gd name="connsiteY1" fmla="*/ 44336 h 1175505"/>
                <a:gd name="connsiteX2" fmla="*/ 373244 w 712821"/>
                <a:gd name="connsiteY2" fmla="*/ 58191 h 1175505"/>
                <a:gd name="connsiteX3" fmla="*/ 345687 w 712821"/>
                <a:gd name="connsiteY3" fmla="*/ 462714 h 1175505"/>
                <a:gd name="connsiteX4" fmla="*/ 608771 w 712821"/>
                <a:gd name="connsiteY4" fmla="*/ 556954 h 1175505"/>
                <a:gd name="connsiteX5" fmla="*/ 699512 w 712821"/>
                <a:gd name="connsiteY5" fmla="*/ 815319 h 1175505"/>
                <a:gd name="connsiteX6" fmla="*/ 456371 w 712821"/>
                <a:gd name="connsiteY6" fmla="*/ 1014154 h 1175505"/>
                <a:gd name="connsiteX7" fmla="*/ 470226 w 712821"/>
                <a:gd name="connsiteY7" fmla="*/ 1152700 h 1175505"/>
                <a:gd name="connsiteX8" fmla="*/ 54590 w 712821"/>
                <a:gd name="connsiteY8" fmla="*/ 1152700 h 1175505"/>
                <a:gd name="connsiteX9" fmla="*/ 54590 w 712821"/>
                <a:gd name="connsiteY9" fmla="*/ 931027 h 1175505"/>
                <a:gd name="connsiteX10" fmla="*/ 2521 w 712821"/>
                <a:gd name="connsiteY10" fmla="*/ 749853 h 1175505"/>
                <a:gd name="connsiteX11" fmla="*/ 122796 w 712821"/>
                <a:gd name="connsiteY11" fmla="*/ 453731 h 1175505"/>
                <a:gd name="connsiteX0" fmla="*/ 54590 w 712821"/>
                <a:gd name="connsiteY0" fmla="*/ 1152700 h 1244140"/>
                <a:gd name="connsiteX1" fmla="*/ 54590 w 712821"/>
                <a:gd name="connsiteY1" fmla="*/ 931027 h 1244140"/>
                <a:gd name="connsiteX2" fmla="*/ 2521 w 712821"/>
                <a:gd name="connsiteY2" fmla="*/ 749853 h 1244140"/>
                <a:gd name="connsiteX3" fmla="*/ 122796 w 712821"/>
                <a:gd name="connsiteY3" fmla="*/ 453731 h 1244140"/>
                <a:gd name="connsiteX4" fmla="*/ 193135 w 712821"/>
                <a:gd name="connsiteY4" fmla="*/ 44336 h 1244140"/>
                <a:gd name="connsiteX5" fmla="*/ 373244 w 712821"/>
                <a:gd name="connsiteY5" fmla="*/ 58191 h 1244140"/>
                <a:gd name="connsiteX6" fmla="*/ 345687 w 712821"/>
                <a:gd name="connsiteY6" fmla="*/ 462714 h 1244140"/>
                <a:gd name="connsiteX7" fmla="*/ 608771 w 712821"/>
                <a:gd name="connsiteY7" fmla="*/ 556954 h 1244140"/>
                <a:gd name="connsiteX8" fmla="*/ 699512 w 712821"/>
                <a:gd name="connsiteY8" fmla="*/ 815319 h 1244140"/>
                <a:gd name="connsiteX9" fmla="*/ 456371 w 712821"/>
                <a:gd name="connsiteY9" fmla="*/ 1014154 h 1244140"/>
                <a:gd name="connsiteX10" fmla="*/ 470226 w 712821"/>
                <a:gd name="connsiteY10" fmla="*/ 1152700 h 1244140"/>
                <a:gd name="connsiteX11" fmla="*/ 146030 w 712821"/>
                <a:gd name="connsiteY11" fmla="*/ 1244140 h 124414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52700"/>
                <a:gd name="connsiteX1" fmla="*/ 54590 w 712821"/>
                <a:gd name="connsiteY1" fmla="*/ 931027 h 1152700"/>
                <a:gd name="connsiteX2" fmla="*/ 2521 w 712821"/>
                <a:gd name="connsiteY2" fmla="*/ 749853 h 1152700"/>
                <a:gd name="connsiteX3" fmla="*/ 122796 w 712821"/>
                <a:gd name="connsiteY3" fmla="*/ 453731 h 1152700"/>
                <a:gd name="connsiteX4" fmla="*/ 193135 w 712821"/>
                <a:gd name="connsiteY4" fmla="*/ 44336 h 1152700"/>
                <a:gd name="connsiteX5" fmla="*/ 373244 w 712821"/>
                <a:gd name="connsiteY5" fmla="*/ 58191 h 1152700"/>
                <a:gd name="connsiteX6" fmla="*/ 345687 w 712821"/>
                <a:gd name="connsiteY6" fmla="*/ 462714 h 1152700"/>
                <a:gd name="connsiteX7" fmla="*/ 608771 w 712821"/>
                <a:gd name="connsiteY7" fmla="*/ 556954 h 1152700"/>
                <a:gd name="connsiteX8" fmla="*/ 699512 w 712821"/>
                <a:gd name="connsiteY8" fmla="*/ 815319 h 1152700"/>
                <a:gd name="connsiteX9" fmla="*/ 456371 w 712821"/>
                <a:gd name="connsiteY9" fmla="*/ 1014154 h 1152700"/>
                <a:gd name="connsiteX10" fmla="*/ 470226 w 712821"/>
                <a:gd name="connsiteY10" fmla="*/ 1152700 h 1152700"/>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2821"/>
                <a:gd name="connsiteY0" fmla="*/ 1152700 h 1160938"/>
                <a:gd name="connsiteX1" fmla="*/ 54590 w 712821"/>
                <a:gd name="connsiteY1" fmla="*/ 931027 h 1160938"/>
                <a:gd name="connsiteX2" fmla="*/ 2521 w 712821"/>
                <a:gd name="connsiteY2" fmla="*/ 749853 h 1160938"/>
                <a:gd name="connsiteX3" fmla="*/ 122796 w 712821"/>
                <a:gd name="connsiteY3" fmla="*/ 453731 h 1160938"/>
                <a:gd name="connsiteX4" fmla="*/ 193135 w 712821"/>
                <a:gd name="connsiteY4" fmla="*/ 44336 h 1160938"/>
                <a:gd name="connsiteX5" fmla="*/ 373244 w 712821"/>
                <a:gd name="connsiteY5" fmla="*/ 58191 h 1160938"/>
                <a:gd name="connsiteX6" fmla="*/ 345687 w 712821"/>
                <a:gd name="connsiteY6" fmla="*/ 462714 h 1160938"/>
                <a:gd name="connsiteX7" fmla="*/ 608771 w 712821"/>
                <a:gd name="connsiteY7" fmla="*/ 556954 h 1160938"/>
                <a:gd name="connsiteX8" fmla="*/ 699512 w 712821"/>
                <a:gd name="connsiteY8" fmla="*/ 815319 h 1160938"/>
                <a:gd name="connsiteX9" fmla="*/ 456371 w 712821"/>
                <a:gd name="connsiteY9" fmla="*/ 1014154 h 1160938"/>
                <a:gd name="connsiteX10" fmla="*/ 441394 w 712821"/>
                <a:gd name="connsiteY10" fmla="*/ 1160938 h 1160938"/>
                <a:gd name="connsiteX0" fmla="*/ 54590 w 710331"/>
                <a:gd name="connsiteY0" fmla="*/ 1157068 h 1165306"/>
                <a:gd name="connsiteX1" fmla="*/ 54590 w 710331"/>
                <a:gd name="connsiteY1" fmla="*/ 935395 h 1165306"/>
                <a:gd name="connsiteX2" fmla="*/ 2521 w 710331"/>
                <a:gd name="connsiteY2" fmla="*/ 754221 h 1165306"/>
                <a:gd name="connsiteX3" fmla="*/ 122796 w 710331"/>
                <a:gd name="connsiteY3" fmla="*/ 458099 h 1165306"/>
                <a:gd name="connsiteX4" fmla="*/ 193135 w 710331"/>
                <a:gd name="connsiteY4" fmla="*/ 48704 h 1165306"/>
                <a:gd name="connsiteX5" fmla="*/ 373244 w 710331"/>
                <a:gd name="connsiteY5" fmla="*/ 62559 h 1165306"/>
                <a:gd name="connsiteX6" fmla="*/ 345687 w 710331"/>
                <a:gd name="connsiteY6" fmla="*/ 467082 h 1165306"/>
                <a:gd name="connsiteX7" fmla="*/ 517373 w 710331"/>
                <a:gd name="connsiteY7" fmla="*/ 328 h 1165306"/>
                <a:gd name="connsiteX8" fmla="*/ 608771 w 710331"/>
                <a:gd name="connsiteY8" fmla="*/ 561322 h 1165306"/>
                <a:gd name="connsiteX9" fmla="*/ 699512 w 710331"/>
                <a:gd name="connsiteY9" fmla="*/ 819687 h 1165306"/>
                <a:gd name="connsiteX10" fmla="*/ 456371 w 710331"/>
                <a:gd name="connsiteY10" fmla="*/ 1018522 h 1165306"/>
                <a:gd name="connsiteX11" fmla="*/ 441394 w 71033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0801"/>
                <a:gd name="connsiteY0" fmla="*/ 1157068 h 1165306"/>
                <a:gd name="connsiteX1" fmla="*/ 54590 w 700801"/>
                <a:gd name="connsiteY1" fmla="*/ 935395 h 1165306"/>
                <a:gd name="connsiteX2" fmla="*/ 2521 w 700801"/>
                <a:gd name="connsiteY2" fmla="*/ 754221 h 1165306"/>
                <a:gd name="connsiteX3" fmla="*/ 122796 w 700801"/>
                <a:gd name="connsiteY3" fmla="*/ 458099 h 1165306"/>
                <a:gd name="connsiteX4" fmla="*/ 193135 w 700801"/>
                <a:gd name="connsiteY4" fmla="*/ 48704 h 1165306"/>
                <a:gd name="connsiteX5" fmla="*/ 373244 w 700801"/>
                <a:gd name="connsiteY5" fmla="*/ 62559 h 1165306"/>
                <a:gd name="connsiteX6" fmla="*/ 345687 w 700801"/>
                <a:gd name="connsiteY6" fmla="*/ 467082 h 1165306"/>
                <a:gd name="connsiteX7" fmla="*/ 517373 w 700801"/>
                <a:gd name="connsiteY7" fmla="*/ 328 h 1165306"/>
                <a:gd name="connsiteX8" fmla="*/ 551107 w 700801"/>
                <a:gd name="connsiteY8" fmla="*/ 474824 h 1165306"/>
                <a:gd name="connsiteX9" fmla="*/ 699512 w 700801"/>
                <a:gd name="connsiteY9" fmla="*/ 819687 h 1165306"/>
                <a:gd name="connsiteX10" fmla="*/ 456371 w 700801"/>
                <a:gd name="connsiteY10" fmla="*/ 1018522 h 1165306"/>
                <a:gd name="connsiteX11" fmla="*/ 441394 w 700801"/>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7068 h 1165306"/>
                <a:gd name="connsiteX1" fmla="*/ 54590 w 702157"/>
                <a:gd name="connsiteY1" fmla="*/ 935395 h 1165306"/>
                <a:gd name="connsiteX2" fmla="*/ 2521 w 702157"/>
                <a:gd name="connsiteY2" fmla="*/ 754221 h 1165306"/>
                <a:gd name="connsiteX3" fmla="*/ 122796 w 702157"/>
                <a:gd name="connsiteY3" fmla="*/ 458099 h 1165306"/>
                <a:gd name="connsiteX4" fmla="*/ 193135 w 702157"/>
                <a:gd name="connsiteY4" fmla="*/ 48704 h 1165306"/>
                <a:gd name="connsiteX5" fmla="*/ 373244 w 702157"/>
                <a:gd name="connsiteY5" fmla="*/ 62559 h 1165306"/>
                <a:gd name="connsiteX6" fmla="*/ 345687 w 702157"/>
                <a:gd name="connsiteY6" fmla="*/ 467082 h 1165306"/>
                <a:gd name="connsiteX7" fmla="*/ 517373 w 702157"/>
                <a:gd name="connsiteY7" fmla="*/ 328 h 1165306"/>
                <a:gd name="connsiteX8" fmla="*/ 551107 w 702157"/>
                <a:gd name="connsiteY8" fmla="*/ 474824 h 1165306"/>
                <a:gd name="connsiteX9" fmla="*/ 699512 w 702157"/>
                <a:gd name="connsiteY9" fmla="*/ 819687 h 1165306"/>
                <a:gd name="connsiteX10" fmla="*/ 456371 w 702157"/>
                <a:gd name="connsiteY10" fmla="*/ 1018522 h 1165306"/>
                <a:gd name="connsiteX11" fmla="*/ 441394 w 702157"/>
                <a:gd name="connsiteY11" fmla="*/ 1165306 h 1165306"/>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45687 w 702157"/>
                <a:gd name="connsiteY6" fmla="*/ 466770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73244 w 702157"/>
                <a:gd name="connsiteY5" fmla="*/ 62247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6756 h 1164994"/>
                <a:gd name="connsiteX1" fmla="*/ 54590 w 702157"/>
                <a:gd name="connsiteY1" fmla="*/ 935083 h 1164994"/>
                <a:gd name="connsiteX2" fmla="*/ 2521 w 702157"/>
                <a:gd name="connsiteY2" fmla="*/ 753909 h 1164994"/>
                <a:gd name="connsiteX3" fmla="*/ 122796 w 702157"/>
                <a:gd name="connsiteY3" fmla="*/ 457787 h 1164994"/>
                <a:gd name="connsiteX4" fmla="*/ 193135 w 702157"/>
                <a:gd name="connsiteY4" fmla="*/ 48392 h 1164994"/>
                <a:gd name="connsiteX5" fmla="*/ 336174 w 702157"/>
                <a:gd name="connsiteY5" fmla="*/ 54009 h 1164994"/>
                <a:gd name="connsiteX6" fmla="*/ 308616 w 702157"/>
                <a:gd name="connsiteY6" fmla="*/ 442057 h 1164994"/>
                <a:gd name="connsiteX7" fmla="*/ 517373 w 702157"/>
                <a:gd name="connsiteY7" fmla="*/ 16 h 1164994"/>
                <a:gd name="connsiteX8" fmla="*/ 551107 w 702157"/>
                <a:gd name="connsiteY8" fmla="*/ 474512 h 1164994"/>
                <a:gd name="connsiteX9" fmla="*/ 699512 w 702157"/>
                <a:gd name="connsiteY9" fmla="*/ 819375 h 1164994"/>
                <a:gd name="connsiteX10" fmla="*/ 456371 w 702157"/>
                <a:gd name="connsiteY10" fmla="*/ 1018210 h 1164994"/>
                <a:gd name="connsiteX11" fmla="*/ 441394 w 702157"/>
                <a:gd name="connsiteY11" fmla="*/ 1164994 h 1164994"/>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5514 h 1163752"/>
                <a:gd name="connsiteX1" fmla="*/ 54590 w 702157"/>
                <a:gd name="connsiteY1" fmla="*/ 933841 h 1163752"/>
                <a:gd name="connsiteX2" fmla="*/ 2521 w 702157"/>
                <a:gd name="connsiteY2" fmla="*/ 752667 h 1163752"/>
                <a:gd name="connsiteX3" fmla="*/ 122796 w 702157"/>
                <a:gd name="connsiteY3" fmla="*/ 456545 h 1163752"/>
                <a:gd name="connsiteX4" fmla="*/ 193135 w 702157"/>
                <a:gd name="connsiteY4" fmla="*/ 47150 h 1163752"/>
                <a:gd name="connsiteX5" fmla="*/ 336174 w 702157"/>
                <a:gd name="connsiteY5" fmla="*/ 52767 h 1163752"/>
                <a:gd name="connsiteX6" fmla="*/ 308616 w 702157"/>
                <a:gd name="connsiteY6" fmla="*/ 440815 h 1163752"/>
                <a:gd name="connsiteX7" fmla="*/ 509135 w 702157"/>
                <a:gd name="connsiteY7" fmla="*/ 39964 h 1163752"/>
                <a:gd name="connsiteX8" fmla="*/ 551107 w 702157"/>
                <a:gd name="connsiteY8" fmla="*/ 473270 h 1163752"/>
                <a:gd name="connsiteX9" fmla="*/ 699512 w 702157"/>
                <a:gd name="connsiteY9" fmla="*/ 818133 h 1163752"/>
                <a:gd name="connsiteX10" fmla="*/ 456371 w 702157"/>
                <a:gd name="connsiteY10" fmla="*/ 1016968 h 1163752"/>
                <a:gd name="connsiteX11" fmla="*/ 441394 w 702157"/>
                <a:gd name="connsiteY11" fmla="*/ 1163752 h 1163752"/>
                <a:gd name="connsiteX0" fmla="*/ 54590 w 702157"/>
                <a:gd name="connsiteY0" fmla="*/ 1156003 h 1164241"/>
                <a:gd name="connsiteX1" fmla="*/ 54590 w 702157"/>
                <a:gd name="connsiteY1" fmla="*/ 934330 h 1164241"/>
                <a:gd name="connsiteX2" fmla="*/ 2521 w 702157"/>
                <a:gd name="connsiteY2" fmla="*/ 753156 h 1164241"/>
                <a:gd name="connsiteX3" fmla="*/ 122796 w 702157"/>
                <a:gd name="connsiteY3" fmla="*/ 457034 h 1164241"/>
                <a:gd name="connsiteX4" fmla="*/ 193135 w 702157"/>
                <a:gd name="connsiteY4" fmla="*/ 47639 h 1164241"/>
                <a:gd name="connsiteX5" fmla="*/ 336174 w 702157"/>
                <a:gd name="connsiteY5" fmla="*/ 53256 h 1164241"/>
                <a:gd name="connsiteX6" fmla="*/ 337448 w 702157"/>
                <a:gd name="connsiteY6" fmla="*/ 449542 h 1164241"/>
                <a:gd name="connsiteX7" fmla="*/ 509135 w 702157"/>
                <a:gd name="connsiteY7" fmla="*/ 40453 h 1164241"/>
                <a:gd name="connsiteX8" fmla="*/ 551107 w 702157"/>
                <a:gd name="connsiteY8" fmla="*/ 473759 h 1164241"/>
                <a:gd name="connsiteX9" fmla="*/ 699512 w 702157"/>
                <a:gd name="connsiteY9" fmla="*/ 818622 h 1164241"/>
                <a:gd name="connsiteX10" fmla="*/ 456371 w 702157"/>
                <a:gd name="connsiteY10" fmla="*/ 1017457 h 1164241"/>
                <a:gd name="connsiteX11" fmla="*/ 441394 w 702157"/>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0691"/>
                <a:gd name="connsiteY0" fmla="*/ 1156003 h 1164241"/>
                <a:gd name="connsiteX1" fmla="*/ 54590 w 700691"/>
                <a:gd name="connsiteY1" fmla="*/ 934330 h 1164241"/>
                <a:gd name="connsiteX2" fmla="*/ 2521 w 700691"/>
                <a:gd name="connsiteY2" fmla="*/ 753156 h 1164241"/>
                <a:gd name="connsiteX3" fmla="*/ 122796 w 700691"/>
                <a:gd name="connsiteY3" fmla="*/ 457034 h 1164241"/>
                <a:gd name="connsiteX4" fmla="*/ 193135 w 700691"/>
                <a:gd name="connsiteY4" fmla="*/ 47639 h 1164241"/>
                <a:gd name="connsiteX5" fmla="*/ 336174 w 700691"/>
                <a:gd name="connsiteY5" fmla="*/ 53256 h 1164241"/>
                <a:gd name="connsiteX6" fmla="*/ 337448 w 700691"/>
                <a:gd name="connsiteY6" fmla="*/ 449542 h 1164241"/>
                <a:gd name="connsiteX7" fmla="*/ 509135 w 700691"/>
                <a:gd name="connsiteY7" fmla="*/ 40453 h 1164241"/>
                <a:gd name="connsiteX8" fmla="*/ 526393 w 700691"/>
                <a:gd name="connsiteY8" fmla="*/ 469640 h 1164241"/>
                <a:gd name="connsiteX9" fmla="*/ 699512 w 700691"/>
                <a:gd name="connsiteY9" fmla="*/ 818622 h 1164241"/>
                <a:gd name="connsiteX10" fmla="*/ 456371 w 700691"/>
                <a:gd name="connsiteY10" fmla="*/ 1017457 h 1164241"/>
                <a:gd name="connsiteX11" fmla="*/ 441394 w 700691"/>
                <a:gd name="connsiteY11" fmla="*/ 1164241 h 1164241"/>
                <a:gd name="connsiteX0" fmla="*/ 54590 w 704610"/>
                <a:gd name="connsiteY0" fmla="*/ 1156003 h 1164241"/>
                <a:gd name="connsiteX1" fmla="*/ 54590 w 704610"/>
                <a:gd name="connsiteY1" fmla="*/ 934330 h 1164241"/>
                <a:gd name="connsiteX2" fmla="*/ 2521 w 704610"/>
                <a:gd name="connsiteY2" fmla="*/ 753156 h 1164241"/>
                <a:gd name="connsiteX3" fmla="*/ 122796 w 704610"/>
                <a:gd name="connsiteY3" fmla="*/ 457034 h 1164241"/>
                <a:gd name="connsiteX4" fmla="*/ 193135 w 704610"/>
                <a:gd name="connsiteY4" fmla="*/ 47639 h 1164241"/>
                <a:gd name="connsiteX5" fmla="*/ 336174 w 704610"/>
                <a:gd name="connsiteY5" fmla="*/ 53256 h 1164241"/>
                <a:gd name="connsiteX6" fmla="*/ 337448 w 704610"/>
                <a:gd name="connsiteY6" fmla="*/ 449542 h 1164241"/>
                <a:gd name="connsiteX7" fmla="*/ 509135 w 704610"/>
                <a:gd name="connsiteY7" fmla="*/ 40453 h 1164241"/>
                <a:gd name="connsiteX8" fmla="*/ 526393 w 704610"/>
                <a:gd name="connsiteY8" fmla="*/ 469640 h 1164241"/>
                <a:gd name="connsiteX9" fmla="*/ 699512 w 704610"/>
                <a:gd name="connsiteY9" fmla="*/ 818622 h 1164241"/>
                <a:gd name="connsiteX10" fmla="*/ 456371 w 704610"/>
                <a:gd name="connsiteY10" fmla="*/ 1017457 h 1164241"/>
                <a:gd name="connsiteX11" fmla="*/ 441394 w 704610"/>
                <a:gd name="connsiteY11" fmla="*/ 1164241 h 1164241"/>
                <a:gd name="connsiteX0" fmla="*/ 54590 w 704710"/>
                <a:gd name="connsiteY0" fmla="*/ 1156003 h 1164241"/>
                <a:gd name="connsiteX1" fmla="*/ 54590 w 704710"/>
                <a:gd name="connsiteY1" fmla="*/ 934330 h 1164241"/>
                <a:gd name="connsiteX2" fmla="*/ 2521 w 704710"/>
                <a:gd name="connsiteY2" fmla="*/ 753156 h 1164241"/>
                <a:gd name="connsiteX3" fmla="*/ 122796 w 704710"/>
                <a:gd name="connsiteY3" fmla="*/ 457034 h 1164241"/>
                <a:gd name="connsiteX4" fmla="*/ 193135 w 704710"/>
                <a:gd name="connsiteY4" fmla="*/ 47639 h 1164241"/>
                <a:gd name="connsiteX5" fmla="*/ 336174 w 704710"/>
                <a:gd name="connsiteY5" fmla="*/ 53256 h 1164241"/>
                <a:gd name="connsiteX6" fmla="*/ 337448 w 704710"/>
                <a:gd name="connsiteY6" fmla="*/ 449542 h 1164241"/>
                <a:gd name="connsiteX7" fmla="*/ 509135 w 704710"/>
                <a:gd name="connsiteY7" fmla="*/ 40453 h 1164241"/>
                <a:gd name="connsiteX8" fmla="*/ 526393 w 704710"/>
                <a:gd name="connsiteY8" fmla="*/ 469640 h 1164241"/>
                <a:gd name="connsiteX9" fmla="*/ 615270 w 704710"/>
                <a:gd name="connsiteY9" fmla="*/ 547932 h 1164241"/>
                <a:gd name="connsiteX10" fmla="*/ 699512 w 704710"/>
                <a:gd name="connsiteY10" fmla="*/ 818622 h 1164241"/>
                <a:gd name="connsiteX11" fmla="*/ 456371 w 704710"/>
                <a:gd name="connsiteY11" fmla="*/ 1017457 h 1164241"/>
                <a:gd name="connsiteX12" fmla="*/ 441394 w 704710"/>
                <a:gd name="connsiteY12" fmla="*/ 1164241 h 1164241"/>
                <a:gd name="connsiteX0" fmla="*/ 54590 w 712387"/>
                <a:gd name="connsiteY0" fmla="*/ 1156003 h 1164241"/>
                <a:gd name="connsiteX1" fmla="*/ 54590 w 712387"/>
                <a:gd name="connsiteY1" fmla="*/ 934330 h 1164241"/>
                <a:gd name="connsiteX2" fmla="*/ 2521 w 712387"/>
                <a:gd name="connsiteY2" fmla="*/ 753156 h 1164241"/>
                <a:gd name="connsiteX3" fmla="*/ 122796 w 712387"/>
                <a:gd name="connsiteY3" fmla="*/ 457034 h 1164241"/>
                <a:gd name="connsiteX4" fmla="*/ 193135 w 712387"/>
                <a:gd name="connsiteY4" fmla="*/ 47639 h 1164241"/>
                <a:gd name="connsiteX5" fmla="*/ 336174 w 712387"/>
                <a:gd name="connsiteY5" fmla="*/ 53256 h 1164241"/>
                <a:gd name="connsiteX6" fmla="*/ 337448 w 712387"/>
                <a:gd name="connsiteY6" fmla="*/ 449542 h 1164241"/>
                <a:gd name="connsiteX7" fmla="*/ 509135 w 712387"/>
                <a:gd name="connsiteY7" fmla="*/ 40453 h 1164241"/>
                <a:gd name="connsiteX8" fmla="*/ 526393 w 712387"/>
                <a:gd name="connsiteY8" fmla="*/ 469640 h 1164241"/>
                <a:gd name="connsiteX9" fmla="*/ 615270 w 712387"/>
                <a:gd name="connsiteY9" fmla="*/ 547932 h 1164241"/>
                <a:gd name="connsiteX10" fmla="*/ 672124 w 712387"/>
                <a:gd name="connsiteY10" fmla="*/ 652164 h 1164241"/>
                <a:gd name="connsiteX11" fmla="*/ 699512 w 712387"/>
                <a:gd name="connsiteY11" fmla="*/ 818622 h 1164241"/>
                <a:gd name="connsiteX12" fmla="*/ 456371 w 712387"/>
                <a:gd name="connsiteY12" fmla="*/ 1017457 h 1164241"/>
                <a:gd name="connsiteX13" fmla="*/ 441394 w 712387"/>
                <a:gd name="connsiteY13" fmla="*/ 1164241 h 1164241"/>
                <a:gd name="connsiteX0" fmla="*/ 54590 w 742126"/>
                <a:gd name="connsiteY0" fmla="*/ 1156003 h 1164241"/>
                <a:gd name="connsiteX1" fmla="*/ 54590 w 742126"/>
                <a:gd name="connsiteY1" fmla="*/ 934330 h 1164241"/>
                <a:gd name="connsiteX2" fmla="*/ 2521 w 742126"/>
                <a:gd name="connsiteY2" fmla="*/ 753156 h 1164241"/>
                <a:gd name="connsiteX3" fmla="*/ 122796 w 742126"/>
                <a:gd name="connsiteY3" fmla="*/ 457034 h 1164241"/>
                <a:gd name="connsiteX4" fmla="*/ 193135 w 742126"/>
                <a:gd name="connsiteY4" fmla="*/ 47639 h 1164241"/>
                <a:gd name="connsiteX5" fmla="*/ 336174 w 742126"/>
                <a:gd name="connsiteY5" fmla="*/ 53256 h 1164241"/>
                <a:gd name="connsiteX6" fmla="*/ 337448 w 742126"/>
                <a:gd name="connsiteY6" fmla="*/ 449542 h 1164241"/>
                <a:gd name="connsiteX7" fmla="*/ 509135 w 742126"/>
                <a:gd name="connsiteY7" fmla="*/ 40453 h 1164241"/>
                <a:gd name="connsiteX8" fmla="*/ 526393 w 742126"/>
                <a:gd name="connsiteY8" fmla="*/ 469640 h 1164241"/>
                <a:gd name="connsiteX9" fmla="*/ 738454 w 742126"/>
                <a:gd name="connsiteY9" fmla="*/ 102577 h 1164241"/>
                <a:gd name="connsiteX10" fmla="*/ 672124 w 742126"/>
                <a:gd name="connsiteY10" fmla="*/ 652164 h 1164241"/>
                <a:gd name="connsiteX11" fmla="*/ 699512 w 742126"/>
                <a:gd name="connsiteY11" fmla="*/ 818622 h 1164241"/>
                <a:gd name="connsiteX12" fmla="*/ 456371 w 742126"/>
                <a:gd name="connsiteY12" fmla="*/ 1017457 h 1164241"/>
                <a:gd name="connsiteX13" fmla="*/ 441394 w 742126"/>
                <a:gd name="connsiteY13" fmla="*/ 1164241 h 1164241"/>
                <a:gd name="connsiteX0" fmla="*/ 54590 w 759549"/>
                <a:gd name="connsiteY0" fmla="*/ 1156003 h 1164241"/>
                <a:gd name="connsiteX1" fmla="*/ 54590 w 759549"/>
                <a:gd name="connsiteY1" fmla="*/ 934330 h 1164241"/>
                <a:gd name="connsiteX2" fmla="*/ 2521 w 759549"/>
                <a:gd name="connsiteY2" fmla="*/ 753156 h 1164241"/>
                <a:gd name="connsiteX3" fmla="*/ 122796 w 759549"/>
                <a:gd name="connsiteY3" fmla="*/ 457034 h 1164241"/>
                <a:gd name="connsiteX4" fmla="*/ 193135 w 759549"/>
                <a:gd name="connsiteY4" fmla="*/ 47639 h 1164241"/>
                <a:gd name="connsiteX5" fmla="*/ 336174 w 759549"/>
                <a:gd name="connsiteY5" fmla="*/ 53256 h 1164241"/>
                <a:gd name="connsiteX6" fmla="*/ 337448 w 759549"/>
                <a:gd name="connsiteY6" fmla="*/ 449542 h 1164241"/>
                <a:gd name="connsiteX7" fmla="*/ 509135 w 759549"/>
                <a:gd name="connsiteY7" fmla="*/ 40453 h 1164241"/>
                <a:gd name="connsiteX8" fmla="*/ 526393 w 759549"/>
                <a:gd name="connsiteY8" fmla="*/ 469640 h 1164241"/>
                <a:gd name="connsiteX9" fmla="*/ 738454 w 759549"/>
                <a:gd name="connsiteY9" fmla="*/ 102577 h 1164241"/>
                <a:gd name="connsiteX10" fmla="*/ 672124 w 759549"/>
                <a:gd name="connsiteY10" fmla="*/ 652164 h 1164241"/>
                <a:gd name="connsiteX11" fmla="*/ 699512 w 759549"/>
                <a:gd name="connsiteY11" fmla="*/ 818622 h 1164241"/>
                <a:gd name="connsiteX12" fmla="*/ 456371 w 759549"/>
                <a:gd name="connsiteY12" fmla="*/ 1017457 h 1164241"/>
                <a:gd name="connsiteX13" fmla="*/ 441394 w 759549"/>
                <a:gd name="connsiteY13" fmla="*/ 1164241 h 1164241"/>
                <a:gd name="connsiteX0" fmla="*/ 54590 w 755010"/>
                <a:gd name="connsiteY0" fmla="*/ 1156003 h 1164241"/>
                <a:gd name="connsiteX1" fmla="*/ 54590 w 755010"/>
                <a:gd name="connsiteY1" fmla="*/ 934330 h 1164241"/>
                <a:gd name="connsiteX2" fmla="*/ 2521 w 755010"/>
                <a:gd name="connsiteY2" fmla="*/ 753156 h 1164241"/>
                <a:gd name="connsiteX3" fmla="*/ 122796 w 755010"/>
                <a:gd name="connsiteY3" fmla="*/ 457034 h 1164241"/>
                <a:gd name="connsiteX4" fmla="*/ 193135 w 755010"/>
                <a:gd name="connsiteY4" fmla="*/ 47639 h 1164241"/>
                <a:gd name="connsiteX5" fmla="*/ 336174 w 755010"/>
                <a:gd name="connsiteY5" fmla="*/ 53256 h 1164241"/>
                <a:gd name="connsiteX6" fmla="*/ 337448 w 755010"/>
                <a:gd name="connsiteY6" fmla="*/ 449542 h 1164241"/>
                <a:gd name="connsiteX7" fmla="*/ 509135 w 755010"/>
                <a:gd name="connsiteY7" fmla="*/ 40453 h 1164241"/>
                <a:gd name="connsiteX8" fmla="*/ 526393 w 755010"/>
                <a:gd name="connsiteY8" fmla="*/ 469640 h 1164241"/>
                <a:gd name="connsiteX9" fmla="*/ 738454 w 755010"/>
                <a:gd name="connsiteY9" fmla="*/ 102577 h 1164241"/>
                <a:gd name="connsiteX10" fmla="*/ 615270 w 755010"/>
                <a:gd name="connsiteY10" fmla="*/ 547932 h 1164241"/>
                <a:gd name="connsiteX11" fmla="*/ 699512 w 755010"/>
                <a:gd name="connsiteY11" fmla="*/ 818622 h 1164241"/>
                <a:gd name="connsiteX12" fmla="*/ 456371 w 755010"/>
                <a:gd name="connsiteY12" fmla="*/ 1017457 h 1164241"/>
                <a:gd name="connsiteX13" fmla="*/ 441394 w 755010"/>
                <a:gd name="connsiteY13" fmla="*/ 1164241 h 1164241"/>
                <a:gd name="connsiteX0" fmla="*/ 54590 w 755010"/>
                <a:gd name="connsiteY0" fmla="*/ 1136989 h 1145227"/>
                <a:gd name="connsiteX1" fmla="*/ 54590 w 755010"/>
                <a:gd name="connsiteY1" fmla="*/ 915316 h 1145227"/>
                <a:gd name="connsiteX2" fmla="*/ 2521 w 755010"/>
                <a:gd name="connsiteY2" fmla="*/ 734142 h 1145227"/>
                <a:gd name="connsiteX3" fmla="*/ 122796 w 755010"/>
                <a:gd name="connsiteY3" fmla="*/ 438020 h 1145227"/>
                <a:gd name="connsiteX4" fmla="*/ 136281 w 755010"/>
                <a:gd name="connsiteY4" fmla="*/ 66528 h 1145227"/>
                <a:gd name="connsiteX5" fmla="*/ 336174 w 755010"/>
                <a:gd name="connsiteY5" fmla="*/ 34242 h 1145227"/>
                <a:gd name="connsiteX6" fmla="*/ 337448 w 755010"/>
                <a:gd name="connsiteY6" fmla="*/ 430528 h 1145227"/>
                <a:gd name="connsiteX7" fmla="*/ 509135 w 755010"/>
                <a:gd name="connsiteY7" fmla="*/ 21439 h 1145227"/>
                <a:gd name="connsiteX8" fmla="*/ 526393 w 755010"/>
                <a:gd name="connsiteY8" fmla="*/ 450626 h 1145227"/>
                <a:gd name="connsiteX9" fmla="*/ 738454 w 755010"/>
                <a:gd name="connsiteY9" fmla="*/ 83563 h 1145227"/>
                <a:gd name="connsiteX10" fmla="*/ 615270 w 755010"/>
                <a:gd name="connsiteY10" fmla="*/ 528918 h 1145227"/>
                <a:gd name="connsiteX11" fmla="*/ 699512 w 755010"/>
                <a:gd name="connsiteY11" fmla="*/ 799608 h 1145227"/>
                <a:gd name="connsiteX12" fmla="*/ 456371 w 755010"/>
                <a:gd name="connsiteY12" fmla="*/ 998443 h 1145227"/>
                <a:gd name="connsiteX13" fmla="*/ 441394 w 755010"/>
                <a:gd name="connsiteY13" fmla="*/ 1145227 h 1145227"/>
                <a:gd name="connsiteX0" fmla="*/ 54590 w 755010"/>
                <a:gd name="connsiteY0" fmla="*/ 1133682 h 1141920"/>
                <a:gd name="connsiteX1" fmla="*/ 54590 w 755010"/>
                <a:gd name="connsiteY1" fmla="*/ 912009 h 1141920"/>
                <a:gd name="connsiteX2" fmla="*/ 2521 w 755010"/>
                <a:gd name="connsiteY2" fmla="*/ 730835 h 1141920"/>
                <a:gd name="connsiteX3" fmla="*/ 122796 w 755010"/>
                <a:gd name="connsiteY3" fmla="*/ 434713 h 1141920"/>
                <a:gd name="connsiteX4" fmla="*/ 136281 w 755010"/>
                <a:gd name="connsiteY4" fmla="*/ 63221 h 1141920"/>
                <a:gd name="connsiteX5" fmla="*/ 279320 w 755010"/>
                <a:gd name="connsiteY5" fmla="*/ 35673 h 1141920"/>
                <a:gd name="connsiteX6" fmla="*/ 337448 w 755010"/>
                <a:gd name="connsiteY6" fmla="*/ 427221 h 1141920"/>
                <a:gd name="connsiteX7" fmla="*/ 509135 w 755010"/>
                <a:gd name="connsiteY7" fmla="*/ 18132 h 1141920"/>
                <a:gd name="connsiteX8" fmla="*/ 526393 w 755010"/>
                <a:gd name="connsiteY8" fmla="*/ 447319 h 1141920"/>
                <a:gd name="connsiteX9" fmla="*/ 738454 w 755010"/>
                <a:gd name="connsiteY9" fmla="*/ 80256 h 1141920"/>
                <a:gd name="connsiteX10" fmla="*/ 615270 w 755010"/>
                <a:gd name="connsiteY10" fmla="*/ 525611 h 1141920"/>
                <a:gd name="connsiteX11" fmla="*/ 699512 w 755010"/>
                <a:gd name="connsiteY11" fmla="*/ 796301 h 1141920"/>
                <a:gd name="connsiteX12" fmla="*/ 456371 w 755010"/>
                <a:gd name="connsiteY12" fmla="*/ 995136 h 1141920"/>
                <a:gd name="connsiteX13" fmla="*/ 441394 w 755010"/>
                <a:gd name="connsiteY13" fmla="*/ 1141920 h 1141920"/>
                <a:gd name="connsiteX0" fmla="*/ 54590 w 755010"/>
                <a:gd name="connsiteY0" fmla="*/ 1132326 h 1140564"/>
                <a:gd name="connsiteX1" fmla="*/ 54590 w 755010"/>
                <a:gd name="connsiteY1" fmla="*/ 910653 h 1140564"/>
                <a:gd name="connsiteX2" fmla="*/ 2521 w 755010"/>
                <a:gd name="connsiteY2" fmla="*/ 729479 h 1140564"/>
                <a:gd name="connsiteX3" fmla="*/ 122796 w 755010"/>
                <a:gd name="connsiteY3" fmla="*/ 433357 h 1140564"/>
                <a:gd name="connsiteX4" fmla="*/ 136281 w 755010"/>
                <a:gd name="connsiteY4" fmla="*/ 61865 h 1140564"/>
                <a:gd name="connsiteX5" fmla="*/ 279320 w 755010"/>
                <a:gd name="connsiteY5" fmla="*/ 34317 h 1140564"/>
                <a:gd name="connsiteX6" fmla="*/ 309021 w 755010"/>
                <a:gd name="connsiteY6" fmla="*/ 406914 h 1140564"/>
                <a:gd name="connsiteX7" fmla="*/ 509135 w 755010"/>
                <a:gd name="connsiteY7" fmla="*/ 16776 h 1140564"/>
                <a:gd name="connsiteX8" fmla="*/ 526393 w 755010"/>
                <a:gd name="connsiteY8" fmla="*/ 445963 h 1140564"/>
                <a:gd name="connsiteX9" fmla="*/ 738454 w 755010"/>
                <a:gd name="connsiteY9" fmla="*/ 78900 h 1140564"/>
                <a:gd name="connsiteX10" fmla="*/ 615270 w 755010"/>
                <a:gd name="connsiteY10" fmla="*/ 524255 h 1140564"/>
                <a:gd name="connsiteX11" fmla="*/ 699512 w 755010"/>
                <a:gd name="connsiteY11" fmla="*/ 794945 h 1140564"/>
                <a:gd name="connsiteX12" fmla="*/ 456371 w 755010"/>
                <a:gd name="connsiteY12" fmla="*/ 993780 h 1140564"/>
                <a:gd name="connsiteX13" fmla="*/ 441394 w 755010"/>
                <a:gd name="connsiteY13" fmla="*/ 1140564 h 1140564"/>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526393 w 755010"/>
                <a:gd name="connsiteY8" fmla="*/ 467284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55010"/>
                <a:gd name="connsiteY0" fmla="*/ 1153647 h 1161885"/>
                <a:gd name="connsiteX1" fmla="*/ 54590 w 755010"/>
                <a:gd name="connsiteY1" fmla="*/ 931974 h 1161885"/>
                <a:gd name="connsiteX2" fmla="*/ 2521 w 755010"/>
                <a:gd name="connsiteY2" fmla="*/ 750800 h 1161885"/>
                <a:gd name="connsiteX3" fmla="*/ 122796 w 755010"/>
                <a:gd name="connsiteY3" fmla="*/ 454678 h 1161885"/>
                <a:gd name="connsiteX4" fmla="*/ 136281 w 755010"/>
                <a:gd name="connsiteY4" fmla="*/ 83186 h 1161885"/>
                <a:gd name="connsiteX5" fmla="*/ 279320 w 755010"/>
                <a:gd name="connsiteY5" fmla="*/ 55638 h 1161885"/>
                <a:gd name="connsiteX6" fmla="*/ 309021 w 755010"/>
                <a:gd name="connsiteY6" fmla="*/ 428235 h 1161885"/>
                <a:gd name="connsiteX7" fmla="*/ 452281 w 755010"/>
                <a:gd name="connsiteY7" fmla="*/ 194 h 1161885"/>
                <a:gd name="connsiteX8" fmla="*/ 483752 w 755010"/>
                <a:gd name="connsiteY8" fmla="*/ 429381 h 1161885"/>
                <a:gd name="connsiteX9" fmla="*/ 738454 w 755010"/>
                <a:gd name="connsiteY9" fmla="*/ 100221 h 1161885"/>
                <a:gd name="connsiteX10" fmla="*/ 615270 w 755010"/>
                <a:gd name="connsiteY10" fmla="*/ 545576 h 1161885"/>
                <a:gd name="connsiteX11" fmla="*/ 699512 w 755010"/>
                <a:gd name="connsiteY11" fmla="*/ 816266 h 1161885"/>
                <a:gd name="connsiteX12" fmla="*/ 456371 w 755010"/>
                <a:gd name="connsiteY12" fmla="*/ 1015101 h 1161885"/>
                <a:gd name="connsiteX13" fmla="*/ 441394 w 75501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83752 w 704080"/>
                <a:gd name="connsiteY8" fmla="*/ 429381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04080"/>
                <a:gd name="connsiteY0" fmla="*/ 1153647 h 1161885"/>
                <a:gd name="connsiteX1" fmla="*/ 54590 w 704080"/>
                <a:gd name="connsiteY1" fmla="*/ 931974 h 1161885"/>
                <a:gd name="connsiteX2" fmla="*/ 2521 w 704080"/>
                <a:gd name="connsiteY2" fmla="*/ 750800 h 1161885"/>
                <a:gd name="connsiteX3" fmla="*/ 122796 w 704080"/>
                <a:gd name="connsiteY3" fmla="*/ 454678 h 1161885"/>
                <a:gd name="connsiteX4" fmla="*/ 136281 w 704080"/>
                <a:gd name="connsiteY4" fmla="*/ 83186 h 1161885"/>
                <a:gd name="connsiteX5" fmla="*/ 279320 w 704080"/>
                <a:gd name="connsiteY5" fmla="*/ 55638 h 1161885"/>
                <a:gd name="connsiteX6" fmla="*/ 309021 w 704080"/>
                <a:gd name="connsiteY6" fmla="*/ 428235 h 1161885"/>
                <a:gd name="connsiteX7" fmla="*/ 452281 w 704080"/>
                <a:gd name="connsiteY7" fmla="*/ 194 h 1161885"/>
                <a:gd name="connsiteX8" fmla="*/ 455325 w 704080"/>
                <a:gd name="connsiteY8" fmla="*/ 424643 h 1161885"/>
                <a:gd name="connsiteX9" fmla="*/ 676862 w 704080"/>
                <a:gd name="connsiteY9" fmla="*/ 114435 h 1161885"/>
                <a:gd name="connsiteX10" fmla="*/ 615270 w 704080"/>
                <a:gd name="connsiteY10" fmla="*/ 545576 h 1161885"/>
                <a:gd name="connsiteX11" fmla="*/ 699512 w 704080"/>
                <a:gd name="connsiteY11" fmla="*/ 816266 h 1161885"/>
                <a:gd name="connsiteX12" fmla="*/ 456371 w 704080"/>
                <a:gd name="connsiteY12" fmla="*/ 1015101 h 1161885"/>
                <a:gd name="connsiteX13" fmla="*/ 441394 w 704080"/>
                <a:gd name="connsiteY13" fmla="*/ 1161885 h 1161885"/>
                <a:gd name="connsiteX0" fmla="*/ 54590 w 726479"/>
                <a:gd name="connsiteY0" fmla="*/ 1153647 h 1161885"/>
                <a:gd name="connsiteX1" fmla="*/ 54590 w 726479"/>
                <a:gd name="connsiteY1" fmla="*/ 931974 h 1161885"/>
                <a:gd name="connsiteX2" fmla="*/ 2521 w 726479"/>
                <a:gd name="connsiteY2" fmla="*/ 750800 h 1161885"/>
                <a:gd name="connsiteX3" fmla="*/ 122796 w 726479"/>
                <a:gd name="connsiteY3" fmla="*/ 454678 h 1161885"/>
                <a:gd name="connsiteX4" fmla="*/ 136281 w 726479"/>
                <a:gd name="connsiteY4" fmla="*/ 83186 h 1161885"/>
                <a:gd name="connsiteX5" fmla="*/ 279320 w 726479"/>
                <a:gd name="connsiteY5" fmla="*/ 55638 h 1161885"/>
                <a:gd name="connsiteX6" fmla="*/ 309021 w 726479"/>
                <a:gd name="connsiteY6" fmla="*/ 428235 h 1161885"/>
                <a:gd name="connsiteX7" fmla="*/ 452281 w 726479"/>
                <a:gd name="connsiteY7" fmla="*/ 194 h 1161885"/>
                <a:gd name="connsiteX8" fmla="*/ 455325 w 726479"/>
                <a:gd name="connsiteY8" fmla="*/ 424643 h 1161885"/>
                <a:gd name="connsiteX9" fmla="*/ 676862 w 726479"/>
                <a:gd name="connsiteY9" fmla="*/ 114435 h 1161885"/>
                <a:gd name="connsiteX10" fmla="*/ 615270 w 726479"/>
                <a:gd name="connsiteY10" fmla="*/ 545576 h 1161885"/>
                <a:gd name="connsiteX11" fmla="*/ 699512 w 726479"/>
                <a:gd name="connsiteY11" fmla="*/ 816266 h 1161885"/>
                <a:gd name="connsiteX12" fmla="*/ 456371 w 726479"/>
                <a:gd name="connsiteY12" fmla="*/ 1015101 h 1161885"/>
                <a:gd name="connsiteX13" fmla="*/ 441394 w 726479"/>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12666"/>
                <a:gd name="connsiteY0" fmla="*/ 1153647 h 1161885"/>
                <a:gd name="connsiteX1" fmla="*/ 54590 w 712666"/>
                <a:gd name="connsiteY1" fmla="*/ 931974 h 1161885"/>
                <a:gd name="connsiteX2" fmla="*/ 2521 w 712666"/>
                <a:gd name="connsiteY2" fmla="*/ 750800 h 1161885"/>
                <a:gd name="connsiteX3" fmla="*/ 122796 w 712666"/>
                <a:gd name="connsiteY3" fmla="*/ 454678 h 1161885"/>
                <a:gd name="connsiteX4" fmla="*/ 136281 w 712666"/>
                <a:gd name="connsiteY4" fmla="*/ 83186 h 1161885"/>
                <a:gd name="connsiteX5" fmla="*/ 279320 w 712666"/>
                <a:gd name="connsiteY5" fmla="*/ 55638 h 1161885"/>
                <a:gd name="connsiteX6" fmla="*/ 309021 w 712666"/>
                <a:gd name="connsiteY6" fmla="*/ 428235 h 1161885"/>
                <a:gd name="connsiteX7" fmla="*/ 452281 w 712666"/>
                <a:gd name="connsiteY7" fmla="*/ 194 h 1161885"/>
                <a:gd name="connsiteX8" fmla="*/ 455325 w 712666"/>
                <a:gd name="connsiteY8" fmla="*/ 424643 h 1161885"/>
                <a:gd name="connsiteX9" fmla="*/ 676862 w 712666"/>
                <a:gd name="connsiteY9" fmla="*/ 114435 h 1161885"/>
                <a:gd name="connsiteX10" fmla="*/ 615270 w 712666"/>
                <a:gd name="connsiteY10" fmla="*/ 545576 h 1161885"/>
                <a:gd name="connsiteX11" fmla="*/ 699512 w 712666"/>
                <a:gd name="connsiteY11" fmla="*/ 816266 h 1161885"/>
                <a:gd name="connsiteX12" fmla="*/ 456371 w 712666"/>
                <a:gd name="connsiteY12" fmla="*/ 1015101 h 1161885"/>
                <a:gd name="connsiteX13" fmla="*/ 441394 w 712666"/>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24485"/>
                <a:gd name="connsiteY0" fmla="*/ 1153647 h 1161885"/>
                <a:gd name="connsiteX1" fmla="*/ 54590 w 724485"/>
                <a:gd name="connsiteY1" fmla="*/ 931974 h 1161885"/>
                <a:gd name="connsiteX2" fmla="*/ 2521 w 724485"/>
                <a:gd name="connsiteY2" fmla="*/ 750800 h 1161885"/>
                <a:gd name="connsiteX3" fmla="*/ 122796 w 724485"/>
                <a:gd name="connsiteY3" fmla="*/ 454678 h 1161885"/>
                <a:gd name="connsiteX4" fmla="*/ 136281 w 724485"/>
                <a:gd name="connsiteY4" fmla="*/ 83186 h 1161885"/>
                <a:gd name="connsiteX5" fmla="*/ 279320 w 724485"/>
                <a:gd name="connsiteY5" fmla="*/ 55638 h 1161885"/>
                <a:gd name="connsiteX6" fmla="*/ 309021 w 724485"/>
                <a:gd name="connsiteY6" fmla="*/ 428235 h 1161885"/>
                <a:gd name="connsiteX7" fmla="*/ 452281 w 724485"/>
                <a:gd name="connsiteY7" fmla="*/ 194 h 1161885"/>
                <a:gd name="connsiteX8" fmla="*/ 455325 w 724485"/>
                <a:gd name="connsiteY8" fmla="*/ 424643 h 1161885"/>
                <a:gd name="connsiteX9" fmla="*/ 676862 w 724485"/>
                <a:gd name="connsiteY9" fmla="*/ 114435 h 1161885"/>
                <a:gd name="connsiteX10" fmla="*/ 615270 w 724485"/>
                <a:gd name="connsiteY10" fmla="*/ 545576 h 1161885"/>
                <a:gd name="connsiteX11" fmla="*/ 699512 w 724485"/>
                <a:gd name="connsiteY11" fmla="*/ 816266 h 1161885"/>
                <a:gd name="connsiteX12" fmla="*/ 456371 w 724485"/>
                <a:gd name="connsiteY12" fmla="*/ 1015101 h 1161885"/>
                <a:gd name="connsiteX13" fmla="*/ 441394 w 724485"/>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2823"/>
                <a:gd name="connsiteY0" fmla="*/ 1153647 h 1161885"/>
                <a:gd name="connsiteX1" fmla="*/ 54590 w 702823"/>
                <a:gd name="connsiteY1" fmla="*/ 931974 h 1161885"/>
                <a:gd name="connsiteX2" fmla="*/ 2521 w 702823"/>
                <a:gd name="connsiteY2" fmla="*/ 750800 h 1161885"/>
                <a:gd name="connsiteX3" fmla="*/ 122796 w 702823"/>
                <a:gd name="connsiteY3" fmla="*/ 454678 h 1161885"/>
                <a:gd name="connsiteX4" fmla="*/ 136281 w 702823"/>
                <a:gd name="connsiteY4" fmla="*/ 83186 h 1161885"/>
                <a:gd name="connsiteX5" fmla="*/ 279320 w 702823"/>
                <a:gd name="connsiteY5" fmla="*/ 55638 h 1161885"/>
                <a:gd name="connsiteX6" fmla="*/ 309021 w 702823"/>
                <a:gd name="connsiteY6" fmla="*/ 428235 h 1161885"/>
                <a:gd name="connsiteX7" fmla="*/ 452281 w 702823"/>
                <a:gd name="connsiteY7" fmla="*/ 194 h 1161885"/>
                <a:gd name="connsiteX8" fmla="*/ 464800 w 702823"/>
                <a:gd name="connsiteY8" fmla="*/ 448332 h 1161885"/>
                <a:gd name="connsiteX9" fmla="*/ 676862 w 702823"/>
                <a:gd name="connsiteY9" fmla="*/ 114435 h 1161885"/>
                <a:gd name="connsiteX10" fmla="*/ 615270 w 702823"/>
                <a:gd name="connsiteY10" fmla="*/ 545576 h 1161885"/>
                <a:gd name="connsiteX11" fmla="*/ 699512 w 702823"/>
                <a:gd name="connsiteY11" fmla="*/ 816266 h 1161885"/>
                <a:gd name="connsiteX12" fmla="*/ 456371 w 702823"/>
                <a:gd name="connsiteY12" fmla="*/ 1015101 h 1161885"/>
                <a:gd name="connsiteX13" fmla="*/ 441394 w 702823"/>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36281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04451"/>
                <a:gd name="connsiteY0" fmla="*/ 1153647 h 1161885"/>
                <a:gd name="connsiteX1" fmla="*/ 54590 w 704451"/>
                <a:gd name="connsiteY1" fmla="*/ 931974 h 1161885"/>
                <a:gd name="connsiteX2" fmla="*/ 2521 w 704451"/>
                <a:gd name="connsiteY2" fmla="*/ 750800 h 1161885"/>
                <a:gd name="connsiteX3" fmla="*/ 122796 w 704451"/>
                <a:gd name="connsiteY3" fmla="*/ 454678 h 1161885"/>
                <a:gd name="connsiteX4" fmla="*/ 150495 w 704451"/>
                <a:gd name="connsiteY4" fmla="*/ 83186 h 1161885"/>
                <a:gd name="connsiteX5" fmla="*/ 279320 w 704451"/>
                <a:gd name="connsiteY5" fmla="*/ 55638 h 1161885"/>
                <a:gd name="connsiteX6" fmla="*/ 309021 w 704451"/>
                <a:gd name="connsiteY6" fmla="*/ 428235 h 1161885"/>
                <a:gd name="connsiteX7" fmla="*/ 452281 w 704451"/>
                <a:gd name="connsiteY7" fmla="*/ 194 h 1161885"/>
                <a:gd name="connsiteX8" fmla="*/ 464800 w 704451"/>
                <a:gd name="connsiteY8" fmla="*/ 448332 h 1161885"/>
                <a:gd name="connsiteX9" fmla="*/ 676862 w 704451"/>
                <a:gd name="connsiteY9" fmla="*/ 114435 h 1161885"/>
                <a:gd name="connsiteX10" fmla="*/ 615270 w 704451"/>
                <a:gd name="connsiteY10" fmla="*/ 545576 h 1161885"/>
                <a:gd name="connsiteX11" fmla="*/ 699512 w 704451"/>
                <a:gd name="connsiteY11" fmla="*/ 816266 h 1161885"/>
                <a:gd name="connsiteX12" fmla="*/ 456371 w 704451"/>
                <a:gd name="connsiteY12" fmla="*/ 1015101 h 1161885"/>
                <a:gd name="connsiteX13" fmla="*/ 441394 w 704451"/>
                <a:gd name="connsiteY13" fmla="*/ 1161885 h 1161885"/>
                <a:gd name="connsiteX0" fmla="*/ 54590 w 718302"/>
                <a:gd name="connsiteY0" fmla="*/ 1153647 h 1161885"/>
                <a:gd name="connsiteX1" fmla="*/ 54590 w 718302"/>
                <a:gd name="connsiteY1" fmla="*/ 931974 h 1161885"/>
                <a:gd name="connsiteX2" fmla="*/ 2521 w 718302"/>
                <a:gd name="connsiteY2" fmla="*/ 750800 h 1161885"/>
                <a:gd name="connsiteX3" fmla="*/ 122796 w 718302"/>
                <a:gd name="connsiteY3" fmla="*/ 454678 h 1161885"/>
                <a:gd name="connsiteX4" fmla="*/ 150495 w 718302"/>
                <a:gd name="connsiteY4" fmla="*/ 83186 h 1161885"/>
                <a:gd name="connsiteX5" fmla="*/ 279320 w 718302"/>
                <a:gd name="connsiteY5" fmla="*/ 55638 h 1161885"/>
                <a:gd name="connsiteX6" fmla="*/ 309021 w 718302"/>
                <a:gd name="connsiteY6" fmla="*/ 428235 h 1161885"/>
                <a:gd name="connsiteX7" fmla="*/ 452281 w 718302"/>
                <a:gd name="connsiteY7" fmla="*/ 194 h 1161885"/>
                <a:gd name="connsiteX8" fmla="*/ 464800 w 718302"/>
                <a:gd name="connsiteY8" fmla="*/ 448332 h 1161885"/>
                <a:gd name="connsiteX9" fmla="*/ 676862 w 718302"/>
                <a:gd name="connsiteY9" fmla="*/ 114435 h 1161885"/>
                <a:gd name="connsiteX10" fmla="*/ 615270 w 718302"/>
                <a:gd name="connsiteY10" fmla="*/ 545576 h 1161885"/>
                <a:gd name="connsiteX11" fmla="*/ 699512 w 718302"/>
                <a:gd name="connsiteY11" fmla="*/ 816266 h 1161885"/>
                <a:gd name="connsiteX12" fmla="*/ 456371 w 718302"/>
                <a:gd name="connsiteY12" fmla="*/ 1015101 h 1161885"/>
                <a:gd name="connsiteX13" fmla="*/ 441394 w 718302"/>
                <a:gd name="connsiteY13" fmla="*/ 1161885 h 1161885"/>
                <a:gd name="connsiteX0" fmla="*/ 54590 w 852060"/>
                <a:gd name="connsiteY0" fmla="*/ 1153647 h 1161885"/>
                <a:gd name="connsiteX1" fmla="*/ 54590 w 852060"/>
                <a:gd name="connsiteY1" fmla="*/ 931974 h 1161885"/>
                <a:gd name="connsiteX2" fmla="*/ 2521 w 852060"/>
                <a:gd name="connsiteY2" fmla="*/ 750800 h 1161885"/>
                <a:gd name="connsiteX3" fmla="*/ 122796 w 852060"/>
                <a:gd name="connsiteY3" fmla="*/ 454678 h 1161885"/>
                <a:gd name="connsiteX4" fmla="*/ 150495 w 852060"/>
                <a:gd name="connsiteY4" fmla="*/ 83186 h 1161885"/>
                <a:gd name="connsiteX5" fmla="*/ 279320 w 852060"/>
                <a:gd name="connsiteY5" fmla="*/ 55638 h 1161885"/>
                <a:gd name="connsiteX6" fmla="*/ 309021 w 852060"/>
                <a:gd name="connsiteY6" fmla="*/ 428235 h 1161885"/>
                <a:gd name="connsiteX7" fmla="*/ 452281 w 852060"/>
                <a:gd name="connsiteY7" fmla="*/ 194 h 1161885"/>
                <a:gd name="connsiteX8" fmla="*/ 464800 w 852060"/>
                <a:gd name="connsiteY8" fmla="*/ 448332 h 1161885"/>
                <a:gd name="connsiteX9" fmla="*/ 676862 w 852060"/>
                <a:gd name="connsiteY9" fmla="*/ 114435 h 1161885"/>
                <a:gd name="connsiteX10" fmla="*/ 615270 w 852060"/>
                <a:gd name="connsiteY10" fmla="*/ 545576 h 1161885"/>
                <a:gd name="connsiteX11" fmla="*/ 850722 w 852060"/>
                <a:gd name="connsiteY11" fmla="*/ 241121 h 1161885"/>
                <a:gd name="connsiteX12" fmla="*/ 699512 w 852060"/>
                <a:gd name="connsiteY12" fmla="*/ 816266 h 1161885"/>
                <a:gd name="connsiteX13" fmla="*/ 456371 w 852060"/>
                <a:gd name="connsiteY13" fmla="*/ 1015101 h 1161885"/>
                <a:gd name="connsiteX14" fmla="*/ 441394 w 852060"/>
                <a:gd name="connsiteY14" fmla="*/ 1161885 h 1161885"/>
                <a:gd name="connsiteX0" fmla="*/ 54590 w 852060"/>
                <a:gd name="connsiteY0" fmla="*/ 1153647 h 1161885"/>
                <a:gd name="connsiteX1" fmla="*/ 54590 w 852060"/>
                <a:gd name="connsiteY1" fmla="*/ 931974 h 1161885"/>
                <a:gd name="connsiteX2" fmla="*/ 2521 w 852060"/>
                <a:gd name="connsiteY2" fmla="*/ 750800 h 1161885"/>
                <a:gd name="connsiteX3" fmla="*/ 122796 w 852060"/>
                <a:gd name="connsiteY3" fmla="*/ 454678 h 1161885"/>
                <a:gd name="connsiteX4" fmla="*/ 150495 w 852060"/>
                <a:gd name="connsiteY4" fmla="*/ 83186 h 1161885"/>
                <a:gd name="connsiteX5" fmla="*/ 279320 w 852060"/>
                <a:gd name="connsiteY5" fmla="*/ 55638 h 1161885"/>
                <a:gd name="connsiteX6" fmla="*/ 309021 w 852060"/>
                <a:gd name="connsiteY6" fmla="*/ 428235 h 1161885"/>
                <a:gd name="connsiteX7" fmla="*/ 452281 w 852060"/>
                <a:gd name="connsiteY7" fmla="*/ 194 h 1161885"/>
                <a:gd name="connsiteX8" fmla="*/ 464800 w 852060"/>
                <a:gd name="connsiteY8" fmla="*/ 448332 h 1161885"/>
                <a:gd name="connsiteX9" fmla="*/ 676862 w 852060"/>
                <a:gd name="connsiteY9" fmla="*/ 114435 h 1161885"/>
                <a:gd name="connsiteX10" fmla="*/ 615270 w 852060"/>
                <a:gd name="connsiteY10" fmla="*/ 545576 h 1161885"/>
                <a:gd name="connsiteX11" fmla="*/ 850722 w 852060"/>
                <a:gd name="connsiteY11" fmla="*/ 241121 h 1161885"/>
                <a:gd name="connsiteX12" fmla="*/ 699512 w 852060"/>
                <a:gd name="connsiteY12" fmla="*/ 816266 h 1161885"/>
                <a:gd name="connsiteX13" fmla="*/ 456371 w 852060"/>
                <a:gd name="connsiteY13" fmla="*/ 1015101 h 1161885"/>
                <a:gd name="connsiteX14" fmla="*/ 441394 w 852060"/>
                <a:gd name="connsiteY14" fmla="*/ 1161885 h 1161885"/>
                <a:gd name="connsiteX0" fmla="*/ 54590 w 887531"/>
                <a:gd name="connsiteY0" fmla="*/ 1153647 h 1161885"/>
                <a:gd name="connsiteX1" fmla="*/ 54590 w 887531"/>
                <a:gd name="connsiteY1" fmla="*/ 931974 h 1161885"/>
                <a:gd name="connsiteX2" fmla="*/ 2521 w 887531"/>
                <a:gd name="connsiteY2" fmla="*/ 750800 h 1161885"/>
                <a:gd name="connsiteX3" fmla="*/ 122796 w 887531"/>
                <a:gd name="connsiteY3" fmla="*/ 454678 h 1161885"/>
                <a:gd name="connsiteX4" fmla="*/ 150495 w 887531"/>
                <a:gd name="connsiteY4" fmla="*/ 83186 h 1161885"/>
                <a:gd name="connsiteX5" fmla="*/ 279320 w 887531"/>
                <a:gd name="connsiteY5" fmla="*/ 55638 h 1161885"/>
                <a:gd name="connsiteX6" fmla="*/ 309021 w 887531"/>
                <a:gd name="connsiteY6" fmla="*/ 428235 h 1161885"/>
                <a:gd name="connsiteX7" fmla="*/ 452281 w 887531"/>
                <a:gd name="connsiteY7" fmla="*/ 194 h 1161885"/>
                <a:gd name="connsiteX8" fmla="*/ 464800 w 887531"/>
                <a:gd name="connsiteY8" fmla="*/ 448332 h 1161885"/>
                <a:gd name="connsiteX9" fmla="*/ 676862 w 887531"/>
                <a:gd name="connsiteY9" fmla="*/ 114435 h 1161885"/>
                <a:gd name="connsiteX10" fmla="*/ 615270 w 887531"/>
                <a:gd name="connsiteY10" fmla="*/ 545576 h 1161885"/>
                <a:gd name="connsiteX11" fmla="*/ 850722 w 887531"/>
                <a:gd name="connsiteY11" fmla="*/ 241121 h 1161885"/>
                <a:gd name="connsiteX12" fmla="*/ 699512 w 887531"/>
                <a:gd name="connsiteY12" fmla="*/ 816266 h 1161885"/>
                <a:gd name="connsiteX13" fmla="*/ 456371 w 887531"/>
                <a:gd name="connsiteY13" fmla="*/ 1015101 h 1161885"/>
                <a:gd name="connsiteX14" fmla="*/ 441394 w 887531"/>
                <a:gd name="connsiteY14" fmla="*/ 1161885 h 1161885"/>
                <a:gd name="connsiteX0" fmla="*/ 54590 w 887531"/>
                <a:gd name="connsiteY0" fmla="*/ 1153647 h 1161885"/>
                <a:gd name="connsiteX1" fmla="*/ 54590 w 887531"/>
                <a:gd name="connsiteY1" fmla="*/ 931974 h 1161885"/>
                <a:gd name="connsiteX2" fmla="*/ 2521 w 887531"/>
                <a:gd name="connsiteY2" fmla="*/ 750800 h 1161885"/>
                <a:gd name="connsiteX3" fmla="*/ 122796 w 887531"/>
                <a:gd name="connsiteY3" fmla="*/ 454678 h 1161885"/>
                <a:gd name="connsiteX4" fmla="*/ 150495 w 887531"/>
                <a:gd name="connsiteY4" fmla="*/ 83186 h 1161885"/>
                <a:gd name="connsiteX5" fmla="*/ 279320 w 887531"/>
                <a:gd name="connsiteY5" fmla="*/ 55638 h 1161885"/>
                <a:gd name="connsiteX6" fmla="*/ 309021 w 887531"/>
                <a:gd name="connsiteY6" fmla="*/ 428235 h 1161885"/>
                <a:gd name="connsiteX7" fmla="*/ 452281 w 887531"/>
                <a:gd name="connsiteY7" fmla="*/ 194 h 1161885"/>
                <a:gd name="connsiteX8" fmla="*/ 464800 w 887531"/>
                <a:gd name="connsiteY8" fmla="*/ 448332 h 1161885"/>
                <a:gd name="connsiteX9" fmla="*/ 676862 w 887531"/>
                <a:gd name="connsiteY9" fmla="*/ 114435 h 1161885"/>
                <a:gd name="connsiteX10" fmla="*/ 615270 w 887531"/>
                <a:gd name="connsiteY10" fmla="*/ 545576 h 1161885"/>
                <a:gd name="connsiteX11" fmla="*/ 850722 w 887531"/>
                <a:gd name="connsiteY11" fmla="*/ 241121 h 1161885"/>
                <a:gd name="connsiteX12" fmla="*/ 699512 w 887531"/>
                <a:gd name="connsiteY12" fmla="*/ 816266 h 1161885"/>
                <a:gd name="connsiteX13" fmla="*/ 456371 w 887531"/>
                <a:gd name="connsiteY13" fmla="*/ 1015101 h 1161885"/>
                <a:gd name="connsiteX14" fmla="*/ 441394 w 887531"/>
                <a:gd name="connsiteY14" fmla="*/ 1161885 h 1161885"/>
                <a:gd name="connsiteX0" fmla="*/ 54590 w 851296"/>
                <a:gd name="connsiteY0" fmla="*/ 1153647 h 1161885"/>
                <a:gd name="connsiteX1" fmla="*/ 54590 w 851296"/>
                <a:gd name="connsiteY1" fmla="*/ 931974 h 1161885"/>
                <a:gd name="connsiteX2" fmla="*/ 2521 w 851296"/>
                <a:gd name="connsiteY2" fmla="*/ 750800 h 1161885"/>
                <a:gd name="connsiteX3" fmla="*/ 122796 w 851296"/>
                <a:gd name="connsiteY3" fmla="*/ 454678 h 1161885"/>
                <a:gd name="connsiteX4" fmla="*/ 150495 w 851296"/>
                <a:gd name="connsiteY4" fmla="*/ 83186 h 1161885"/>
                <a:gd name="connsiteX5" fmla="*/ 279320 w 851296"/>
                <a:gd name="connsiteY5" fmla="*/ 55638 h 1161885"/>
                <a:gd name="connsiteX6" fmla="*/ 309021 w 851296"/>
                <a:gd name="connsiteY6" fmla="*/ 428235 h 1161885"/>
                <a:gd name="connsiteX7" fmla="*/ 452281 w 851296"/>
                <a:gd name="connsiteY7" fmla="*/ 194 h 1161885"/>
                <a:gd name="connsiteX8" fmla="*/ 464800 w 851296"/>
                <a:gd name="connsiteY8" fmla="*/ 448332 h 1161885"/>
                <a:gd name="connsiteX9" fmla="*/ 676862 w 851296"/>
                <a:gd name="connsiteY9" fmla="*/ 114435 h 1161885"/>
                <a:gd name="connsiteX10" fmla="*/ 615270 w 851296"/>
                <a:gd name="connsiteY10" fmla="*/ 545576 h 1161885"/>
                <a:gd name="connsiteX11" fmla="*/ 850722 w 851296"/>
                <a:gd name="connsiteY11" fmla="*/ 241121 h 1161885"/>
                <a:gd name="connsiteX12" fmla="*/ 674631 w 851296"/>
                <a:gd name="connsiteY12" fmla="*/ 816266 h 1161885"/>
                <a:gd name="connsiteX13" fmla="*/ 456371 w 851296"/>
                <a:gd name="connsiteY13" fmla="*/ 1015101 h 1161885"/>
                <a:gd name="connsiteX14" fmla="*/ 441394 w 851296"/>
                <a:gd name="connsiteY14" fmla="*/ 1161885 h 1161885"/>
                <a:gd name="connsiteX0" fmla="*/ 54590 w 851296"/>
                <a:gd name="connsiteY0" fmla="*/ 1153647 h 1161885"/>
                <a:gd name="connsiteX1" fmla="*/ 54590 w 851296"/>
                <a:gd name="connsiteY1" fmla="*/ 931974 h 1161885"/>
                <a:gd name="connsiteX2" fmla="*/ 2521 w 851296"/>
                <a:gd name="connsiteY2" fmla="*/ 750800 h 1161885"/>
                <a:gd name="connsiteX3" fmla="*/ 122796 w 851296"/>
                <a:gd name="connsiteY3" fmla="*/ 454678 h 1161885"/>
                <a:gd name="connsiteX4" fmla="*/ 150495 w 851296"/>
                <a:gd name="connsiteY4" fmla="*/ 83186 h 1161885"/>
                <a:gd name="connsiteX5" fmla="*/ 279320 w 851296"/>
                <a:gd name="connsiteY5" fmla="*/ 55638 h 1161885"/>
                <a:gd name="connsiteX6" fmla="*/ 309021 w 851296"/>
                <a:gd name="connsiteY6" fmla="*/ 428235 h 1161885"/>
                <a:gd name="connsiteX7" fmla="*/ 452281 w 851296"/>
                <a:gd name="connsiteY7" fmla="*/ 194 h 1161885"/>
                <a:gd name="connsiteX8" fmla="*/ 464800 w 851296"/>
                <a:gd name="connsiteY8" fmla="*/ 448332 h 1161885"/>
                <a:gd name="connsiteX9" fmla="*/ 676862 w 851296"/>
                <a:gd name="connsiteY9" fmla="*/ 114435 h 1161885"/>
                <a:gd name="connsiteX10" fmla="*/ 615270 w 851296"/>
                <a:gd name="connsiteY10" fmla="*/ 545576 h 1161885"/>
                <a:gd name="connsiteX11" fmla="*/ 850722 w 851296"/>
                <a:gd name="connsiteY11" fmla="*/ 241121 h 1161885"/>
                <a:gd name="connsiteX12" fmla="*/ 674631 w 851296"/>
                <a:gd name="connsiteY12" fmla="*/ 816266 h 1161885"/>
                <a:gd name="connsiteX13" fmla="*/ 456371 w 851296"/>
                <a:gd name="connsiteY13" fmla="*/ 1015101 h 1161885"/>
                <a:gd name="connsiteX14" fmla="*/ 441394 w 851296"/>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59409"/>
                <a:gd name="connsiteY0" fmla="*/ 1153647 h 1161885"/>
                <a:gd name="connsiteX1" fmla="*/ 54590 w 859409"/>
                <a:gd name="connsiteY1" fmla="*/ 931974 h 1161885"/>
                <a:gd name="connsiteX2" fmla="*/ 2521 w 859409"/>
                <a:gd name="connsiteY2" fmla="*/ 750800 h 1161885"/>
                <a:gd name="connsiteX3" fmla="*/ 122796 w 859409"/>
                <a:gd name="connsiteY3" fmla="*/ 454678 h 1161885"/>
                <a:gd name="connsiteX4" fmla="*/ 150495 w 859409"/>
                <a:gd name="connsiteY4" fmla="*/ 83186 h 1161885"/>
                <a:gd name="connsiteX5" fmla="*/ 279320 w 859409"/>
                <a:gd name="connsiteY5" fmla="*/ 55638 h 1161885"/>
                <a:gd name="connsiteX6" fmla="*/ 309021 w 859409"/>
                <a:gd name="connsiteY6" fmla="*/ 428235 h 1161885"/>
                <a:gd name="connsiteX7" fmla="*/ 452281 w 859409"/>
                <a:gd name="connsiteY7" fmla="*/ 194 h 1161885"/>
                <a:gd name="connsiteX8" fmla="*/ 464800 w 859409"/>
                <a:gd name="connsiteY8" fmla="*/ 448332 h 1161885"/>
                <a:gd name="connsiteX9" fmla="*/ 676862 w 859409"/>
                <a:gd name="connsiteY9" fmla="*/ 114435 h 1161885"/>
                <a:gd name="connsiteX10" fmla="*/ 615270 w 859409"/>
                <a:gd name="connsiteY10" fmla="*/ 545576 h 1161885"/>
                <a:gd name="connsiteX11" fmla="*/ 850722 w 859409"/>
                <a:gd name="connsiteY11" fmla="*/ 241121 h 1161885"/>
                <a:gd name="connsiteX12" fmla="*/ 674631 w 859409"/>
                <a:gd name="connsiteY12" fmla="*/ 816266 h 1161885"/>
                <a:gd name="connsiteX13" fmla="*/ 456371 w 859409"/>
                <a:gd name="connsiteY13" fmla="*/ 1015101 h 1161885"/>
                <a:gd name="connsiteX14" fmla="*/ 441394 w 859409"/>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71623"/>
                <a:gd name="connsiteY0" fmla="*/ 1153647 h 1161885"/>
                <a:gd name="connsiteX1" fmla="*/ 54590 w 871623"/>
                <a:gd name="connsiteY1" fmla="*/ 931974 h 1161885"/>
                <a:gd name="connsiteX2" fmla="*/ 2521 w 871623"/>
                <a:gd name="connsiteY2" fmla="*/ 750800 h 1161885"/>
                <a:gd name="connsiteX3" fmla="*/ 122796 w 871623"/>
                <a:gd name="connsiteY3" fmla="*/ 454678 h 1161885"/>
                <a:gd name="connsiteX4" fmla="*/ 150495 w 871623"/>
                <a:gd name="connsiteY4" fmla="*/ 83186 h 1161885"/>
                <a:gd name="connsiteX5" fmla="*/ 279320 w 871623"/>
                <a:gd name="connsiteY5" fmla="*/ 55638 h 1161885"/>
                <a:gd name="connsiteX6" fmla="*/ 309021 w 871623"/>
                <a:gd name="connsiteY6" fmla="*/ 428235 h 1161885"/>
                <a:gd name="connsiteX7" fmla="*/ 452281 w 871623"/>
                <a:gd name="connsiteY7" fmla="*/ 194 h 1161885"/>
                <a:gd name="connsiteX8" fmla="*/ 464800 w 871623"/>
                <a:gd name="connsiteY8" fmla="*/ 448332 h 1161885"/>
                <a:gd name="connsiteX9" fmla="*/ 676862 w 871623"/>
                <a:gd name="connsiteY9" fmla="*/ 114435 h 1161885"/>
                <a:gd name="connsiteX10" fmla="*/ 615270 w 871623"/>
                <a:gd name="connsiteY10" fmla="*/ 545576 h 1161885"/>
                <a:gd name="connsiteX11" fmla="*/ 850722 w 871623"/>
                <a:gd name="connsiteY11" fmla="*/ 241121 h 1161885"/>
                <a:gd name="connsiteX12" fmla="*/ 674631 w 871623"/>
                <a:gd name="connsiteY12" fmla="*/ 816266 h 1161885"/>
                <a:gd name="connsiteX13" fmla="*/ 456371 w 871623"/>
                <a:gd name="connsiteY13" fmla="*/ 1015101 h 1161885"/>
                <a:gd name="connsiteX14" fmla="*/ 441394 w 871623"/>
                <a:gd name="connsiteY14" fmla="*/ 1161885 h 1161885"/>
                <a:gd name="connsiteX0" fmla="*/ 54590 w 851624"/>
                <a:gd name="connsiteY0" fmla="*/ 1153647 h 1161885"/>
                <a:gd name="connsiteX1" fmla="*/ 54590 w 851624"/>
                <a:gd name="connsiteY1" fmla="*/ 931974 h 1161885"/>
                <a:gd name="connsiteX2" fmla="*/ 2521 w 851624"/>
                <a:gd name="connsiteY2" fmla="*/ 750800 h 1161885"/>
                <a:gd name="connsiteX3" fmla="*/ 122796 w 851624"/>
                <a:gd name="connsiteY3" fmla="*/ 454678 h 1161885"/>
                <a:gd name="connsiteX4" fmla="*/ 150495 w 851624"/>
                <a:gd name="connsiteY4" fmla="*/ 83186 h 1161885"/>
                <a:gd name="connsiteX5" fmla="*/ 279320 w 851624"/>
                <a:gd name="connsiteY5" fmla="*/ 55638 h 1161885"/>
                <a:gd name="connsiteX6" fmla="*/ 309021 w 851624"/>
                <a:gd name="connsiteY6" fmla="*/ 428235 h 1161885"/>
                <a:gd name="connsiteX7" fmla="*/ 452281 w 851624"/>
                <a:gd name="connsiteY7" fmla="*/ 194 h 1161885"/>
                <a:gd name="connsiteX8" fmla="*/ 464800 w 851624"/>
                <a:gd name="connsiteY8" fmla="*/ 448332 h 1161885"/>
                <a:gd name="connsiteX9" fmla="*/ 676862 w 851624"/>
                <a:gd name="connsiteY9" fmla="*/ 114435 h 1161885"/>
                <a:gd name="connsiteX10" fmla="*/ 615270 w 851624"/>
                <a:gd name="connsiteY10" fmla="*/ 545576 h 1161885"/>
                <a:gd name="connsiteX11" fmla="*/ 850722 w 851624"/>
                <a:gd name="connsiteY11" fmla="*/ 241121 h 1161885"/>
                <a:gd name="connsiteX12" fmla="*/ 687071 w 851624"/>
                <a:gd name="connsiteY12" fmla="*/ 754062 h 1161885"/>
                <a:gd name="connsiteX13" fmla="*/ 456371 w 851624"/>
                <a:gd name="connsiteY13" fmla="*/ 1015101 h 1161885"/>
                <a:gd name="connsiteX14" fmla="*/ 441394 w 851624"/>
                <a:gd name="connsiteY14" fmla="*/ 1161885 h 1161885"/>
                <a:gd name="connsiteX0" fmla="*/ 54590 w 866760"/>
                <a:gd name="connsiteY0" fmla="*/ 1153647 h 1161885"/>
                <a:gd name="connsiteX1" fmla="*/ 54590 w 866760"/>
                <a:gd name="connsiteY1" fmla="*/ 931974 h 1161885"/>
                <a:gd name="connsiteX2" fmla="*/ 2521 w 866760"/>
                <a:gd name="connsiteY2" fmla="*/ 750800 h 1161885"/>
                <a:gd name="connsiteX3" fmla="*/ 122796 w 866760"/>
                <a:gd name="connsiteY3" fmla="*/ 454678 h 1161885"/>
                <a:gd name="connsiteX4" fmla="*/ 150495 w 866760"/>
                <a:gd name="connsiteY4" fmla="*/ 83186 h 1161885"/>
                <a:gd name="connsiteX5" fmla="*/ 279320 w 866760"/>
                <a:gd name="connsiteY5" fmla="*/ 55638 h 1161885"/>
                <a:gd name="connsiteX6" fmla="*/ 309021 w 866760"/>
                <a:gd name="connsiteY6" fmla="*/ 428235 h 1161885"/>
                <a:gd name="connsiteX7" fmla="*/ 452281 w 866760"/>
                <a:gd name="connsiteY7" fmla="*/ 194 h 1161885"/>
                <a:gd name="connsiteX8" fmla="*/ 464800 w 866760"/>
                <a:gd name="connsiteY8" fmla="*/ 448332 h 1161885"/>
                <a:gd name="connsiteX9" fmla="*/ 676862 w 866760"/>
                <a:gd name="connsiteY9" fmla="*/ 114435 h 1161885"/>
                <a:gd name="connsiteX10" fmla="*/ 615270 w 866760"/>
                <a:gd name="connsiteY10" fmla="*/ 545576 h 1161885"/>
                <a:gd name="connsiteX11" fmla="*/ 850722 w 866760"/>
                <a:gd name="connsiteY11" fmla="*/ 241121 h 1161885"/>
                <a:gd name="connsiteX12" fmla="*/ 687071 w 866760"/>
                <a:gd name="connsiteY12" fmla="*/ 754062 h 1161885"/>
                <a:gd name="connsiteX13" fmla="*/ 456371 w 866760"/>
                <a:gd name="connsiteY13" fmla="*/ 1015101 h 1161885"/>
                <a:gd name="connsiteX14" fmla="*/ 441394 w 866760"/>
                <a:gd name="connsiteY14" fmla="*/ 1161885 h 1161885"/>
                <a:gd name="connsiteX0" fmla="*/ 54590 w 866760"/>
                <a:gd name="connsiteY0" fmla="*/ 1153647 h 1161885"/>
                <a:gd name="connsiteX1" fmla="*/ 54590 w 866760"/>
                <a:gd name="connsiteY1" fmla="*/ 931974 h 1161885"/>
                <a:gd name="connsiteX2" fmla="*/ 2521 w 866760"/>
                <a:gd name="connsiteY2" fmla="*/ 750800 h 1161885"/>
                <a:gd name="connsiteX3" fmla="*/ 122796 w 866760"/>
                <a:gd name="connsiteY3" fmla="*/ 454678 h 1161885"/>
                <a:gd name="connsiteX4" fmla="*/ 150495 w 866760"/>
                <a:gd name="connsiteY4" fmla="*/ 83186 h 1161885"/>
                <a:gd name="connsiteX5" fmla="*/ 279320 w 866760"/>
                <a:gd name="connsiteY5" fmla="*/ 55638 h 1161885"/>
                <a:gd name="connsiteX6" fmla="*/ 309021 w 866760"/>
                <a:gd name="connsiteY6" fmla="*/ 428235 h 1161885"/>
                <a:gd name="connsiteX7" fmla="*/ 452281 w 866760"/>
                <a:gd name="connsiteY7" fmla="*/ 194 h 1161885"/>
                <a:gd name="connsiteX8" fmla="*/ 464800 w 866760"/>
                <a:gd name="connsiteY8" fmla="*/ 448332 h 1161885"/>
                <a:gd name="connsiteX9" fmla="*/ 676862 w 866760"/>
                <a:gd name="connsiteY9" fmla="*/ 114435 h 1161885"/>
                <a:gd name="connsiteX10" fmla="*/ 615270 w 866760"/>
                <a:gd name="connsiteY10" fmla="*/ 545576 h 1161885"/>
                <a:gd name="connsiteX11" fmla="*/ 850722 w 866760"/>
                <a:gd name="connsiteY11" fmla="*/ 241121 h 1161885"/>
                <a:gd name="connsiteX12" fmla="*/ 687071 w 866760"/>
                <a:gd name="connsiteY12" fmla="*/ 754062 h 1161885"/>
                <a:gd name="connsiteX13" fmla="*/ 456371 w 866760"/>
                <a:gd name="connsiteY13" fmla="*/ 1015101 h 1161885"/>
                <a:gd name="connsiteX14" fmla="*/ 441394 w 866760"/>
                <a:gd name="connsiteY14" fmla="*/ 1161885 h 1161885"/>
                <a:gd name="connsiteX0" fmla="*/ 54590 w 880437"/>
                <a:gd name="connsiteY0" fmla="*/ 1153647 h 1161885"/>
                <a:gd name="connsiteX1" fmla="*/ 54590 w 880437"/>
                <a:gd name="connsiteY1" fmla="*/ 931974 h 1161885"/>
                <a:gd name="connsiteX2" fmla="*/ 2521 w 880437"/>
                <a:gd name="connsiteY2" fmla="*/ 750800 h 1161885"/>
                <a:gd name="connsiteX3" fmla="*/ 122796 w 880437"/>
                <a:gd name="connsiteY3" fmla="*/ 454678 h 1161885"/>
                <a:gd name="connsiteX4" fmla="*/ 150495 w 880437"/>
                <a:gd name="connsiteY4" fmla="*/ 83186 h 1161885"/>
                <a:gd name="connsiteX5" fmla="*/ 279320 w 880437"/>
                <a:gd name="connsiteY5" fmla="*/ 55638 h 1161885"/>
                <a:gd name="connsiteX6" fmla="*/ 309021 w 880437"/>
                <a:gd name="connsiteY6" fmla="*/ 428235 h 1161885"/>
                <a:gd name="connsiteX7" fmla="*/ 452281 w 880437"/>
                <a:gd name="connsiteY7" fmla="*/ 194 h 1161885"/>
                <a:gd name="connsiteX8" fmla="*/ 464800 w 880437"/>
                <a:gd name="connsiteY8" fmla="*/ 448332 h 1161885"/>
                <a:gd name="connsiteX9" fmla="*/ 676862 w 880437"/>
                <a:gd name="connsiteY9" fmla="*/ 114435 h 1161885"/>
                <a:gd name="connsiteX10" fmla="*/ 615270 w 880437"/>
                <a:gd name="connsiteY10" fmla="*/ 545576 h 1161885"/>
                <a:gd name="connsiteX11" fmla="*/ 850722 w 880437"/>
                <a:gd name="connsiteY11" fmla="*/ 241121 h 1161885"/>
                <a:gd name="connsiteX12" fmla="*/ 687071 w 880437"/>
                <a:gd name="connsiteY12" fmla="*/ 754062 h 1161885"/>
                <a:gd name="connsiteX13" fmla="*/ 456371 w 880437"/>
                <a:gd name="connsiteY13" fmla="*/ 1015101 h 1161885"/>
                <a:gd name="connsiteX14" fmla="*/ 441394 w 880437"/>
                <a:gd name="connsiteY14" fmla="*/ 1161885 h 1161885"/>
                <a:gd name="connsiteX0" fmla="*/ 54590 w 880437"/>
                <a:gd name="connsiteY0" fmla="*/ 1153647 h 1168105"/>
                <a:gd name="connsiteX1" fmla="*/ 54590 w 880437"/>
                <a:gd name="connsiteY1" fmla="*/ 931974 h 1168105"/>
                <a:gd name="connsiteX2" fmla="*/ 2521 w 880437"/>
                <a:gd name="connsiteY2" fmla="*/ 750800 h 1168105"/>
                <a:gd name="connsiteX3" fmla="*/ 122796 w 880437"/>
                <a:gd name="connsiteY3" fmla="*/ 454678 h 1168105"/>
                <a:gd name="connsiteX4" fmla="*/ 150495 w 880437"/>
                <a:gd name="connsiteY4" fmla="*/ 83186 h 1168105"/>
                <a:gd name="connsiteX5" fmla="*/ 279320 w 880437"/>
                <a:gd name="connsiteY5" fmla="*/ 55638 h 1168105"/>
                <a:gd name="connsiteX6" fmla="*/ 309021 w 880437"/>
                <a:gd name="connsiteY6" fmla="*/ 428235 h 1168105"/>
                <a:gd name="connsiteX7" fmla="*/ 452281 w 880437"/>
                <a:gd name="connsiteY7" fmla="*/ 194 h 1168105"/>
                <a:gd name="connsiteX8" fmla="*/ 464800 w 880437"/>
                <a:gd name="connsiteY8" fmla="*/ 448332 h 1168105"/>
                <a:gd name="connsiteX9" fmla="*/ 676862 w 880437"/>
                <a:gd name="connsiteY9" fmla="*/ 114435 h 1168105"/>
                <a:gd name="connsiteX10" fmla="*/ 615270 w 880437"/>
                <a:gd name="connsiteY10" fmla="*/ 545576 h 1168105"/>
                <a:gd name="connsiteX11" fmla="*/ 850722 w 880437"/>
                <a:gd name="connsiteY11" fmla="*/ 241121 h 1168105"/>
                <a:gd name="connsiteX12" fmla="*/ 687071 w 880437"/>
                <a:gd name="connsiteY12" fmla="*/ 754062 h 1168105"/>
                <a:gd name="connsiteX13" fmla="*/ 456371 w 880437"/>
                <a:gd name="connsiteY13" fmla="*/ 1015101 h 1168105"/>
                <a:gd name="connsiteX14" fmla="*/ 484937 w 880437"/>
                <a:gd name="connsiteY14" fmla="*/ 1168105 h 1168105"/>
                <a:gd name="connsiteX0" fmla="*/ 54590 w 879758"/>
                <a:gd name="connsiteY0" fmla="*/ 1153647 h 1168105"/>
                <a:gd name="connsiteX1" fmla="*/ 54590 w 879758"/>
                <a:gd name="connsiteY1" fmla="*/ 931974 h 1168105"/>
                <a:gd name="connsiteX2" fmla="*/ 2521 w 879758"/>
                <a:gd name="connsiteY2" fmla="*/ 750800 h 1168105"/>
                <a:gd name="connsiteX3" fmla="*/ 122796 w 879758"/>
                <a:gd name="connsiteY3" fmla="*/ 454678 h 1168105"/>
                <a:gd name="connsiteX4" fmla="*/ 150495 w 879758"/>
                <a:gd name="connsiteY4" fmla="*/ 83186 h 1168105"/>
                <a:gd name="connsiteX5" fmla="*/ 279320 w 879758"/>
                <a:gd name="connsiteY5" fmla="*/ 55638 h 1168105"/>
                <a:gd name="connsiteX6" fmla="*/ 309021 w 879758"/>
                <a:gd name="connsiteY6" fmla="*/ 428235 h 1168105"/>
                <a:gd name="connsiteX7" fmla="*/ 452281 w 879758"/>
                <a:gd name="connsiteY7" fmla="*/ 194 h 1168105"/>
                <a:gd name="connsiteX8" fmla="*/ 464800 w 879758"/>
                <a:gd name="connsiteY8" fmla="*/ 448332 h 1168105"/>
                <a:gd name="connsiteX9" fmla="*/ 676862 w 879758"/>
                <a:gd name="connsiteY9" fmla="*/ 114435 h 1168105"/>
                <a:gd name="connsiteX10" fmla="*/ 615270 w 879758"/>
                <a:gd name="connsiteY10" fmla="*/ 545576 h 1168105"/>
                <a:gd name="connsiteX11" fmla="*/ 850722 w 879758"/>
                <a:gd name="connsiteY11" fmla="*/ 241121 h 1168105"/>
                <a:gd name="connsiteX12" fmla="*/ 687071 w 879758"/>
                <a:gd name="connsiteY12" fmla="*/ 754062 h 1168105"/>
                <a:gd name="connsiteX13" fmla="*/ 499914 w 879758"/>
                <a:gd name="connsiteY13" fmla="*/ 1033762 h 1168105"/>
                <a:gd name="connsiteX14" fmla="*/ 484937 w 879758"/>
                <a:gd name="connsiteY14" fmla="*/ 1168105 h 1168105"/>
                <a:gd name="connsiteX0" fmla="*/ 54590 w 879758"/>
                <a:gd name="connsiteY0" fmla="*/ 1153647 h 1205428"/>
                <a:gd name="connsiteX1" fmla="*/ 54590 w 879758"/>
                <a:gd name="connsiteY1" fmla="*/ 931974 h 1205428"/>
                <a:gd name="connsiteX2" fmla="*/ 2521 w 879758"/>
                <a:gd name="connsiteY2" fmla="*/ 750800 h 1205428"/>
                <a:gd name="connsiteX3" fmla="*/ 122796 w 879758"/>
                <a:gd name="connsiteY3" fmla="*/ 454678 h 1205428"/>
                <a:gd name="connsiteX4" fmla="*/ 150495 w 879758"/>
                <a:gd name="connsiteY4" fmla="*/ 83186 h 1205428"/>
                <a:gd name="connsiteX5" fmla="*/ 279320 w 879758"/>
                <a:gd name="connsiteY5" fmla="*/ 55638 h 1205428"/>
                <a:gd name="connsiteX6" fmla="*/ 309021 w 879758"/>
                <a:gd name="connsiteY6" fmla="*/ 428235 h 1205428"/>
                <a:gd name="connsiteX7" fmla="*/ 452281 w 879758"/>
                <a:gd name="connsiteY7" fmla="*/ 194 h 1205428"/>
                <a:gd name="connsiteX8" fmla="*/ 464800 w 879758"/>
                <a:gd name="connsiteY8" fmla="*/ 448332 h 1205428"/>
                <a:gd name="connsiteX9" fmla="*/ 676862 w 879758"/>
                <a:gd name="connsiteY9" fmla="*/ 114435 h 1205428"/>
                <a:gd name="connsiteX10" fmla="*/ 615270 w 879758"/>
                <a:gd name="connsiteY10" fmla="*/ 545576 h 1205428"/>
                <a:gd name="connsiteX11" fmla="*/ 850722 w 879758"/>
                <a:gd name="connsiteY11" fmla="*/ 241121 h 1205428"/>
                <a:gd name="connsiteX12" fmla="*/ 687071 w 879758"/>
                <a:gd name="connsiteY12" fmla="*/ 754062 h 1205428"/>
                <a:gd name="connsiteX13" fmla="*/ 499914 w 879758"/>
                <a:gd name="connsiteY13" fmla="*/ 1033762 h 1205428"/>
                <a:gd name="connsiteX14" fmla="*/ 509818 w 879758"/>
                <a:gd name="connsiteY14" fmla="*/ 1205428 h 1205428"/>
                <a:gd name="connsiteX0" fmla="*/ 54590 w 879758"/>
                <a:gd name="connsiteY0" fmla="*/ 1153647 h 1205428"/>
                <a:gd name="connsiteX1" fmla="*/ 54590 w 879758"/>
                <a:gd name="connsiteY1" fmla="*/ 931974 h 1205428"/>
                <a:gd name="connsiteX2" fmla="*/ 2521 w 879758"/>
                <a:gd name="connsiteY2" fmla="*/ 750800 h 1205428"/>
                <a:gd name="connsiteX3" fmla="*/ 122796 w 879758"/>
                <a:gd name="connsiteY3" fmla="*/ 454678 h 1205428"/>
                <a:gd name="connsiteX4" fmla="*/ 150495 w 879758"/>
                <a:gd name="connsiteY4" fmla="*/ 83186 h 1205428"/>
                <a:gd name="connsiteX5" fmla="*/ 279320 w 879758"/>
                <a:gd name="connsiteY5" fmla="*/ 55638 h 1205428"/>
                <a:gd name="connsiteX6" fmla="*/ 309021 w 879758"/>
                <a:gd name="connsiteY6" fmla="*/ 428235 h 1205428"/>
                <a:gd name="connsiteX7" fmla="*/ 452281 w 879758"/>
                <a:gd name="connsiteY7" fmla="*/ 194 h 1205428"/>
                <a:gd name="connsiteX8" fmla="*/ 464800 w 879758"/>
                <a:gd name="connsiteY8" fmla="*/ 448332 h 1205428"/>
                <a:gd name="connsiteX9" fmla="*/ 676862 w 879758"/>
                <a:gd name="connsiteY9" fmla="*/ 114435 h 1205428"/>
                <a:gd name="connsiteX10" fmla="*/ 615270 w 879758"/>
                <a:gd name="connsiteY10" fmla="*/ 545576 h 1205428"/>
                <a:gd name="connsiteX11" fmla="*/ 850722 w 879758"/>
                <a:gd name="connsiteY11" fmla="*/ 241121 h 1205428"/>
                <a:gd name="connsiteX12" fmla="*/ 687071 w 879758"/>
                <a:gd name="connsiteY12" fmla="*/ 754062 h 1205428"/>
                <a:gd name="connsiteX13" fmla="*/ 499914 w 879758"/>
                <a:gd name="connsiteY13" fmla="*/ 1033762 h 1205428"/>
                <a:gd name="connsiteX14" fmla="*/ 509818 w 879758"/>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676862 w 879382"/>
                <a:gd name="connsiteY9" fmla="*/ 114435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676862 w 879382"/>
                <a:gd name="connsiteY9" fmla="*/ 114435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50495 w 879382"/>
                <a:gd name="connsiteY4" fmla="*/ 83186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701744 w 879382"/>
                <a:gd name="connsiteY9" fmla="*/ 89553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47 h 1205428"/>
                <a:gd name="connsiteX1" fmla="*/ 54590 w 879382"/>
                <a:gd name="connsiteY1" fmla="*/ 931974 h 1205428"/>
                <a:gd name="connsiteX2" fmla="*/ 2521 w 879382"/>
                <a:gd name="connsiteY2" fmla="*/ 750800 h 1205428"/>
                <a:gd name="connsiteX3" fmla="*/ 122796 w 879382"/>
                <a:gd name="connsiteY3" fmla="*/ 454678 h 1205428"/>
                <a:gd name="connsiteX4" fmla="*/ 119392 w 879382"/>
                <a:gd name="connsiteY4" fmla="*/ 64524 h 1205428"/>
                <a:gd name="connsiteX5" fmla="*/ 279320 w 879382"/>
                <a:gd name="connsiteY5" fmla="*/ 55638 h 1205428"/>
                <a:gd name="connsiteX6" fmla="*/ 309021 w 879382"/>
                <a:gd name="connsiteY6" fmla="*/ 428235 h 1205428"/>
                <a:gd name="connsiteX7" fmla="*/ 452281 w 879382"/>
                <a:gd name="connsiteY7" fmla="*/ 194 h 1205428"/>
                <a:gd name="connsiteX8" fmla="*/ 464800 w 879382"/>
                <a:gd name="connsiteY8" fmla="*/ 448332 h 1205428"/>
                <a:gd name="connsiteX9" fmla="*/ 701744 w 879382"/>
                <a:gd name="connsiteY9" fmla="*/ 89553 h 1205428"/>
                <a:gd name="connsiteX10" fmla="*/ 615270 w 879382"/>
                <a:gd name="connsiteY10" fmla="*/ 545576 h 1205428"/>
                <a:gd name="connsiteX11" fmla="*/ 850722 w 879382"/>
                <a:gd name="connsiteY11" fmla="*/ 241121 h 1205428"/>
                <a:gd name="connsiteX12" fmla="*/ 687071 w 879382"/>
                <a:gd name="connsiteY12" fmla="*/ 754062 h 1205428"/>
                <a:gd name="connsiteX13" fmla="*/ 524795 w 879382"/>
                <a:gd name="connsiteY13" fmla="*/ 990220 h 1205428"/>
                <a:gd name="connsiteX14" fmla="*/ 509818 w 879382"/>
                <a:gd name="connsiteY14" fmla="*/ 1205428 h 1205428"/>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54590 w 879382"/>
                <a:gd name="connsiteY0" fmla="*/ 1153682 h 1205463"/>
                <a:gd name="connsiteX1" fmla="*/ 54590 w 879382"/>
                <a:gd name="connsiteY1" fmla="*/ 932009 h 1205463"/>
                <a:gd name="connsiteX2" fmla="*/ 2521 w 879382"/>
                <a:gd name="connsiteY2" fmla="*/ 750835 h 1205463"/>
                <a:gd name="connsiteX3" fmla="*/ 122796 w 879382"/>
                <a:gd name="connsiteY3" fmla="*/ 454713 h 1205463"/>
                <a:gd name="connsiteX4" fmla="*/ 119392 w 879382"/>
                <a:gd name="connsiteY4" fmla="*/ 64559 h 1205463"/>
                <a:gd name="connsiteX5" fmla="*/ 254438 w 879382"/>
                <a:gd name="connsiteY5" fmla="*/ 49453 h 1205463"/>
                <a:gd name="connsiteX6" fmla="*/ 309021 w 879382"/>
                <a:gd name="connsiteY6" fmla="*/ 428270 h 1205463"/>
                <a:gd name="connsiteX7" fmla="*/ 452281 w 879382"/>
                <a:gd name="connsiteY7" fmla="*/ 229 h 1205463"/>
                <a:gd name="connsiteX8" fmla="*/ 464800 w 879382"/>
                <a:gd name="connsiteY8" fmla="*/ 448367 h 1205463"/>
                <a:gd name="connsiteX9" fmla="*/ 701744 w 879382"/>
                <a:gd name="connsiteY9" fmla="*/ 89588 h 1205463"/>
                <a:gd name="connsiteX10" fmla="*/ 615270 w 879382"/>
                <a:gd name="connsiteY10" fmla="*/ 545611 h 1205463"/>
                <a:gd name="connsiteX11" fmla="*/ 850722 w 879382"/>
                <a:gd name="connsiteY11" fmla="*/ 241156 h 1205463"/>
                <a:gd name="connsiteX12" fmla="*/ 687071 w 879382"/>
                <a:gd name="connsiteY12" fmla="*/ 754097 h 1205463"/>
                <a:gd name="connsiteX13" fmla="*/ 524795 w 879382"/>
                <a:gd name="connsiteY13" fmla="*/ 990255 h 1205463"/>
                <a:gd name="connsiteX14" fmla="*/ 509818 w 879382"/>
                <a:gd name="connsiteY14" fmla="*/ 1205463 h 1205463"/>
                <a:gd name="connsiteX0" fmla="*/ 67336 w 892128"/>
                <a:gd name="connsiteY0" fmla="*/ 1153682 h 1205463"/>
                <a:gd name="connsiteX1" fmla="*/ 67336 w 892128"/>
                <a:gd name="connsiteY1" fmla="*/ 932009 h 1205463"/>
                <a:gd name="connsiteX2" fmla="*/ 1303 w 892128"/>
                <a:gd name="connsiteY2" fmla="*/ 699555 h 1205463"/>
                <a:gd name="connsiteX3" fmla="*/ 135542 w 892128"/>
                <a:gd name="connsiteY3" fmla="*/ 454713 h 1205463"/>
                <a:gd name="connsiteX4" fmla="*/ 132138 w 892128"/>
                <a:gd name="connsiteY4" fmla="*/ 64559 h 1205463"/>
                <a:gd name="connsiteX5" fmla="*/ 267184 w 892128"/>
                <a:gd name="connsiteY5" fmla="*/ 49453 h 1205463"/>
                <a:gd name="connsiteX6" fmla="*/ 321767 w 892128"/>
                <a:gd name="connsiteY6" fmla="*/ 428270 h 1205463"/>
                <a:gd name="connsiteX7" fmla="*/ 465027 w 892128"/>
                <a:gd name="connsiteY7" fmla="*/ 229 h 1205463"/>
                <a:gd name="connsiteX8" fmla="*/ 477546 w 892128"/>
                <a:gd name="connsiteY8" fmla="*/ 448367 h 1205463"/>
                <a:gd name="connsiteX9" fmla="*/ 714490 w 892128"/>
                <a:gd name="connsiteY9" fmla="*/ 89588 h 1205463"/>
                <a:gd name="connsiteX10" fmla="*/ 628016 w 892128"/>
                <a:gd name="connsiteY10" fmla="*/ 545611 h 1205463"/>
                <a:gd name="connsiteX11" fmla="*/ 863468 w 892128"/>
                <a:gd name="connsiteY11" fmla="*/ 241156 h 1205463"/>
                <a:gd name="connsiteX12" fmla="*/ 699817 w 892128"/>
                <a:gd name="connsiteY12" fmla="*/ 754097 h 1205463"/>
                <a:gd name="connsiteX13" fmla="*/ 537541 w 892128"/>
                <a:gd name="connsiteY13" fmla="*/ 990255 h 1205463"/>
                <a:gd name="connsiteX14" fmla="*/ 522564 w 892128"/>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92052 w 862413"/>
                <a:gd name="connsiteY6" fmla="*/ 428270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 name="connsiteX0" fmla="*/ 37621 w 862413"/>
                <a:gd name="connsiteY0" fmla="*/ 1153769 h 1205550"/>
                <a:gd name="connsiteX1" fmla="*/ 37621 w 862413"/>
                <a:gd name="connsiteY1" fmla="*/ 932096 h 1205550"/>
                <a:gd name="connsiteX2" fmla="*/ 1979 w 862413"/>
                <a:gd name="connsiteY2" fmla="*/ 708722 h 1205550"/>
                <a:gd name="connsiteX3" fmla="*/ 105827 w 862413"/>
                <a:gd name="connsiteY3" fmla="*/ 454800 h 1205550"/>
                <a:gd name="connsiteX4" fmla="*/ 102423 w 862413"/>
                <a:gd name="connsiteY4" fmla="*/ 64646 h 1205550"/>
                <a:gd name="connsiteX5" fmla="*/ 237469 w 862413"/>
                <a:gd name="connsiteY5" fmla="*/ 49540 h 1205550"/>
                <a:gd name="connsiteX6" fmla="*/ 265858 w 862413"/>
                <a:gd name="connsiteY6" fmla="*/ 307216 h 1205550"/>
                <a:gd name="connsiteX7" fmla="*/ 435312 w 862413"/>
                <a:gd name="connsiteY7" fmla="*/ 316 h 1205550"/>
                <a:gd name="connsiteX8" fmla="*/ 447831 w 862413"/>
                <a:gd name="connsiteY8" fmla="*/ 448454 h 1205550"/>
                <a:gd name="connsiteX9" fmla="*/ 684775 w 862413"/>
                <a:gd name="connsiteY9" fmla="*/ 89675 h 1205550"/>
                <a:gd name="connsiteX10" fmla="*/ 598301 w 862413"/>
                <a:gd name="connsiteY10" fmla="*/ 545698 h 1205550"/>
                <a:gd name="connsiteX11" fmla="*/ 833753 w 862413"/>
                <a:gd name="connsiteY11" fmla="*/ 241243 h 1205550"/>
                <a:gd name="connsiteX12" fmla="*/ 670102 w 862413"/>
                <a:gd name="connsiteY12" fmla="*/ 754184 h 1205550"/>
                <a:gd name="connsiteX13" fmla="*/ 507826 w 862413"/>
                <a:gd name="connsiteY13" fmla="*/ 990342 h 1205550"/>
                <a:gd name="connsiteX14" fmla="*/ 492849 w 862413"/>
                <a:gd name="connsiteY14" fmla="*/ 1205550 h 1205550"/>
                <a:gd name="connsiteX0" fmla="*/ 37621 w 862413"/>
                <a:gd name="connsiteY0" fmla="*/ 1153698 h 1205479"/>
                <a:gd name="connsiteX1" fmla="*/ 37621 w 862413"/>
                <a:gd name="connsiteY1" fmla="*/ 932025 h 1205479"/>
                <a:gd name="connsiteX2" fmla="*/ 1979 w 862413"/>
                <a:gd name="connsiteY2" fmla="*/ 708651 h 1205479"/>
                <a:gd name="connsiteX3" fmla="*/ 105827 w 862413"/>
                <a:gd name="connsiteY3" fmla="*/ 454729 h 1205479"/>
                <a:gd name="connsiteX4" fmla="*/ 102423 w 862413"/>
                <a:gd name="connsiteY4" fmla="*/ 64575 h 1205479"/>
                <a:gd name="connsiteX5" fmla="*/ 237469 w 862413"/>
                <a:gd name="connsiteY5" fmla="*/ 49469 h 1205479"/>
                <a:gd name="connsiteX6" fmla="*/ 275780 w 862413"/>
                <a:gd name="connsiteY6" fmla="*/ 401781 h 1205479"/>
                <a:gd name="connsiteX7" fmla="*/ 435312 w 862413"/>
                <a:gd name="connsiteY7" fmla="*/ 245 h 1205479"/>
                <a:gd name="connsiteX8" fmla="*/ 447831 w 862413"/>
                <a:gd name="connsiteY8" fmla="*/ 448383 h 1205479"/>
                <a:gd name="connsiteX9" fmla="*/ 684775 w 862413"/>
                <a:gd name="connsiteY9" fmla="*/ 89604 h 1205479"/>
                <a:gd name="connsiteX10" fmla="*/ 598301 w 862413"/>
                <a:gd name="connsiteY10" fmla="*/ 545627 h 1205479"/>
                <a:gd name="connsiteX11" fmla="*/ 833753 w 862413"/>
                <a:gd name="connsiteY11" fmla="*/ 241172 h 1205479"/>
                <a:gd name="connsiteX12" fmla="*/ 670102 w 862413"/>
                <a:gd name="connsiteY12" fmla="*/ 754113 h 1205479"/>
                <a:gd name="connsiteX13" fmla="*/ 507826 w 862413"/>
                <a:gd name="connsiteY13" fmla="*/ 990271 h 1205479"/>
                <a:gd name="connsiteX14" fmla="*/ 492849 w 862413"/>
                <a:gd name="connsiteY14" fmla="*/ 1205479 h 1205479"/>
                <a:gd name="connsiteX0" fmla="*/ 37621 w 862413"/>
                <a:gd name="connsiteY0" fmla="*/ 1153683 h 1205464"/>
                <a:gd name="connsiteX1" fmla="*/ 37621 w 862413"/>
                <a:gd name="connsiteY1" fmla="*/ 932010 h 1205464"/>
                <a:gd name="connsiteX2" fmla="*/ 1979 w 862413"/>
                <a:gd name="connsiteY2" fmla="*/ 708636 h 1205464"/>
                <a:gd name="connsiteX3" fmla="*/ 105827 w 862413"/>
                <a:gd name="connsiteY3" fmla="*/ 454714 h 1205464"/>
                <a:gd name="connsiteX4" fmla="*/ 102423 w 862413"/>
                <a:gd name="connsiteY4" fmla="*/ 64560 h 1205464"/>
                <a:gd name="connsiteX5" fmla="*/ 237469 w 862413"/>
                <a:gd name="connsiteY5" fmla="*/ 49454 h 1205464"/>
                <a:gd name="connsiteX6" fmla="*/ 285859 w 862413"/>
                <a:gd name="connsiteY6" fmla="*/ 427694 h 1205464"/>
                <a:gd name="connsiteX7" fmla="*/ 435312 w 862413"/>
                <a:gd name="connsiteY7" fmla="*/ 230 h 1205464"/>
                <a:gd name="connsiteX8" fmla="*/ 447831 w 862413"/>
                <a:gd name="connsiteY8" fmla="*/ 448368 h 1205464"/>
                <a:gd name="connsiteX9" fmla="*/ 684775 w 862413"/>
                <a:gd name="connsiteY9" fmla="*/ 89589 h 1205464"/>
                <a:gd name="connsiteX10" fmla="*/ 598301 w 862413"/>
                <a:gd name="connsiteY10" fmla="*/ 545612 h 1205464"/>
                <a:gd name="connsiteX11" fmla="*/ 833753 w 862413"/>
                <a:gd name="connsiteY11" fmla="*/ 241157 h 1205464"/>
                <a:gd name="connsiteX12" fmla="*/ 670102 w 862413"/>
                <a:gd name="connsiteY12" fmla="*/ 754098 h 1205464"/>
                <a:gd name="connsiteX13" fmla="*/ 507826 w 862413"/>
                <a:gd name="connsiteY13" fmla="*/ 990256 h 1205464"/>
                <a:gd name="connsiteX14" fmla="*/ 492849 w 862413"/>
                <a:gd name="connsiteY14" fmla="*/ 1205464 h 1205464"/>
                <a:gd name="connsiteX0" fmla="*/ 37621 w 862413"/>
                <a:gd name="connsiteY0" fmla="*/ 1153677 h 1205458"/>
                <a:gd name="connsiteX1" fmla="*/ 37621 w 862413"/>
                <a:gd name="connsiteY1" fmla="*/ 932004 h 1205458"/>
                <a:gd name="connsiteX2" fmla="*/ 1979 w 862413"/>
                <a:gd name="connsiteY2" fmla="*/ 708630 h 1205458"/>
                <a:gd name="connsiteX3" fmla="*/ 105827 w 862413"/>
                <a:gd name="connsiteY3" fmla="*/ 454708 h 1205458"/>
                <a:gd name="connsiteX4" fmla="*/ 102423 w 862413"/>
                <a:gd name="connsiteY4" fmla="*/ 64554 h 1205458"/>
                <a:gd name="connsiteX5" fmla="*/ 237469 w 862413"/>
                <a:gd name="connsiteY5" fmla="*/ 49448 h 1205458"/>
                <a:gd name="connsiteX6" fmla="*/ 290898 w 862413"/>
                <a:gd name="connsiteY6" fmla="*/ 440652 h 1205458"/>
                <a:gd name="connsiteX7" fmla="*/ 435312 w 862413"/>
                <a:gd name="connsiteY7" fmla="*/ 224 h 1205458"/>
                <a:gd name="connsiteX8" fmla="*/ 447831 w 862413"/>
                <a:gd name="connsiteY8" fmla="*/ 448362 h 1205458"/>
                <a:gd name="connsiteX9" fmla="*/ 684775 w 862413"/>
                <a:gd name="connsiteY9" fmla="*/ 89583 h 1205458"/>
                <a:gd name="connsiteX10" fmla="*/ 598301 w 862413"/>
                <a:gd name="connsiteY10" fmla="*/ 545606 h 1205458"/>
                <a:gd name="connsiteX11" fmla="*/ 833753 w 862413"/>
                <a:gd name="connsiteY11" fmla="*/ 241151 h 1205458"/>
                <a:gd name="connsiteX12" fmla="*/ 670102 w 862413"/>
                <a:gd name="connsiteY12" fmla="*/ 754092 h 1205458"/>
                <a:gd name="connsiteX13" fmla="*/ 507826 w 862413"/>
                <a:gd name="connsiteY13" fmla="*/ 990250 h 1205458"/>
                <a:gd name="connsiteX14" fmla="*/ 492849 w 862413"/>
                <a:gd name="connsiteY14" fmla="*/ 1205458 h 1205458"/>
                <a:gd name="connsiteX0" fmla="*/ 37621 w 862413"/>
                <a:gd name="connsiteY0" fmla="*/ 1153682 h 1205463"/>
                <a:gd name="connsiteX1" fmla="*/ 37621 w 862413"/>
                <a:gd name="connsiteY1" fmla="*/ 932009 h 1205463"/>
                <a:gd name="connsiteX2" fmla="*/ 1979 w 862413"/>
                <a:gd name="connsiteY2" fmla="*/ 708635 h 1205463"/>
                <a:gd name="connsiteX3" fmla="*/ 105827 w 862413"/>
                <a:gd name="connsiteY3" fmla="*/ 454713 h 1205463"/>
                <a:gd name="connsiteX4" fmla="*/ 102423 w 862413"/>
                <a:gd name="connsiteY4" fmla="*/ 64559 h 1205463"/>
                <a:gd name="connsiteX5" fmla="*/ 237469 w 862413"/>
                <a:gd name="connsiteY5" fmla="*/ 49453 h 1205463"/>
                <a:gd name="connsiteX6" fmla="*/ 285859 w 862413"/>
                <a:gd name="connsiteY6" fmla="*/ 427692 h 1205463"/>
                <a:gd name="connsiteX7" fmla="*/ 435312 w 862413"/>
                <a:gd name="connsiteY7" fmla="*/ 229 h 1205463"/>
                <a:gd name="connsiteX8" fmla="*/ 447831 w 862413"/>
                <a:gd name="connsiteY8" fmla="*/ 448367 h 1205463"/>
                <a:gd name="connsiteX9" fmla="*/ 684775 w 862413"/>
                <a:gd name="connsiteY9" fmla="*/ 89588 h 1205463"/>
                <a:gd name="connsiteX10" fmla="*/ 598301 w 862413"/>
                <a:gd name="connsiteY10" fmla="*/ 545611 h 1205463"/>
                <a:gd name="connsiteX11" fmla="*/ 833753 w 862413"/>
                <a:gd name="connsiteY11" fmla="*/ 241156 h 1205463"/>
                <a:gd name="connsiteX12" fmla="*/ 670102 w 862413"/>
                <a:gd name="connsiteY12" fmla="*/ 754097 h 1205463"/>
                <a:gd name="connsiteX13" fmla="*/ 507826 w 862413"/>
                <a:gd name="connsiteY13" fmla="*/ 990255 h 1205463"/>
                <a:gd name="connsiteX14" fmla="*/ 492849 w 862413"/>
                <a:gd name="connsiteY14" fmla="*/ 1205463 h 120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2413" h="1205463">
                  <a:moveTo>
                    <a:pt x="37621" y="1153682"/>
                  </a:moveTo>
                  <a:cubicBezTo>
                    <a:pt x="50727" y="1022002"/>
                    <a:pt x="43561" y="1006183"/>
                    <a:pt x="37621" y="932009"/>
                  </a:cubicBezTo>
                  <a:cubicBezTo>
                    <a:pt x="31681" y="857835"/>
                    <a:pt x="-9389" y="788184"/>
                    <a:pt x="1979" y="708635"/>
                  </a:cubicBezTo>
                  <a:cubicBezTo>
                    <a:pt x="13347" y="629086"/>
                    <a:pt x="10499" y="557379"/>
                    <a:pt x="105827" y="454713"/>
                  </a:cubicBezTo>
                  <a:cubicBezTo>
                    <a:pt x="133409" y="290235"/>
                    <a:pt x="80483" y="132102"/>
                    <a:pt x="102423" y="64559"/>
                  </a:cubicBezTo>
                  <a:cubicBezTo>
                    <a:pt x="124363" y="-2984"/>
                    <a:pt x="206896" y="-11069"/>
                    <a:pt x="237469" y="49453"/>
                  </a:cubicBezTo>
                  <a:cubicBezTo>
                    <a:pt x="268042" y="109975"/>
                    <a:pt x="252885" y="435896"/>
                    <a:pt x="285859" y="427692"/>
                  </a:cubicBezTo>
                  <a:cubicBezTo>
                    <a:pt x="318833" y="419488"/>
                    <a:pt x="329682" y="-11359"/>
                    <a:pt x="435312" y="229"/>
                  </a:cubicBezTo>
                  <a:cubicBezTo>
                    <a:pt x="602727" y="36531"/>
                    <a:pt x="466817" y="293229"/>
                    <a:pt x="447831" y="448367"/>
                  </a:cubicBezTo>
                  <a:cubicBezTo>
                    <a:pt x="522374" y="352910"/>
                    <a:pt x="559196" y="44828"/>
                    <a:pt x="684775" y="89588"/>
                  </a:cubicBezTo>
                  <a:cubicBezTo>
                    <a:pt x="810354" y="134348"/>
                    <a:pt x="595243" y="456072"/>
                    <a:pt x="598301" y="545611"/>
                  </a:cubicBezTo>
                  <a:cubicBezTo>
                    <a:pt x="700884" y="411216"/>
                    <a:pt x="728479" y="200187"/>
                    <a:pt x="833753" y="241156"/>
                  </a:cubicBezTo>
                  <a:cubicBezTo>
                    <a:pt x="939027" y="282125"/>
                    <a:pt x="724423" y="629247"/>
                    <a:pt x="670102" y="754097"/>
                  </a:cubicBezTo>
                  <a:cubicBezTo>
                    <a:pt x="615781" y="878947"/>
                    <a:pt x="550846" y="932652"/>
                    <a:pt x="507826" y="990255"/>
                  </a:cubicBezTo>
                  <a:cubicBezTo>
                    <a:pt x="477247" y="1072740"/>
                    <a:pt x="508452" y="1089653"/>
                    <a:pt x="492849" y="1205463"/>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8" name="任意多边形 304">
              <a:extLst>
                <a:ext uri="{FF2B5EF4-FFF2-40B4-BE49-F238E27FC236}">
                  <a16:creationId xmlns:a16="http://schemas.microsoft.com/office/drawing/2014/main" id="{016FBF18-5F86-4117-84BF-9A0FBB0913E5}"/>
                </a:ext>
              </a:extLst>
            </p:cNvPr>
            <p:cNvSpPr/>
            <p:nvPr/>
          </p:nvSpPr>
          <p:spPr>
            <a:xfrm>
              <a:off x="8036148" y="4131016"/>
              <a:ext cx="183807" cy="209595"/>
            </a:xfrm>
            <a:custGeom>
              <a:avLst/>
              <a:gdLst>
                <a:gd name="connsiteX0" fmla="*/ 45218 w 183806"/>
                <a:gd name="connsiteY0" fmla="*/ 0 h 209594"/>
                <a:gd name="connsiteX1" fmla="*/ 165798 w 183806"/>
                <a:gd name="connsiteY1" fmla="*/ 95460 h 209594"/>
                <a:gd name="connsiteX2" fmla="*/ 165798 w 183806"/>
                <a:gd name="connsiteY2" fmla="*/ 195943 h 209594"/>
                <a:gd name="connsiteX3" fmla="*/ 0 w 183806"/>
                <a:gd name="connsiteY3" fmla="*/ 205991 h 209594"/>
              </a:gdLst>
              <a:ahLst/>
              <a:cxnLst>
                <a:cxn ang="0">
                  <a:pos x="connsiteX0" y="connsiteY0"/>
                </a:cxn>
                <a:cxn ang="0">
                  <a:pos x="connsiteX1" y="connsiteY1"/>
                </a:cxn>
                <a:cxn ang="0">
                  <a:pos x="connsiteX2" y="connsiteY2"/>
                </a:cxn>
                <a:cxn ang="0">
                  <a:pos x="connsiteX3" y="connsiteY3"/>
                </a:cxn>
              </a:cxnLst>
              <a:rect l="l" t="t" r="r" b="b"/>
              <a:pathLst>
                <a:path w="183806" h="209594">
                  <a:moveTo>
                    <a:pt x="45218" y="0"/>
                  </a:moveTo>
                  <a:cubicBezTo>
                    <a:pt x="95459" y="31401"/>
                    <a:pt x="145701" y="62803"/>
                    <a:pt x="165798" y="95460"/>
                  </a:cubicBezTo>
                  <a:cubicBezTo>
                    <a:pt x="185895" y="128117"/>
                    <a:pt x="193431" y="177521"/>
                    <a:pt x="165798" y="195943"/>
                  </a:cubicBezTo>
                  <a:cubicBezTo>
                    <a:pt x="138165" y="214365"/>
                    <a:pt x="69082" y="210178"/>
                    <a:pt x="0" y="205991"/>
                  </a:cubicBezTo>
                </a:path>
              </a:pathLst>
            </a:custGeom>
            <a:grp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53" name="内容占位符 35">
            <a:extLst>
              <a:ext uri="{FF2B5EF4-FFF2-40B4-BE49-F238E27FC236}">
                <a16:creationId xmlns:a16="http://schemas.microsoft.com/office/drawing/2014/main" id="{51186517-B1F4-4DD3-B8D3-CD36DA06F5BE}"/>
              </a:ext>
            </a:extLst>
          </p:cNvPr>
          <p:cNvSpPr>
            <a:spLocks noGrp="1"/>
          </p:cNvSpPr>
          <p:nvPr>
            <p:ph sz="quarter" idx="18"/>
          </p:nvPr>
        </p:nvSpPr>
        <p:spPr>
          <a:xfrm>
            <a:off x="220343"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4" name="内容占位符 47">
            <a:extLst>
              <a:ext uri="{FF2B5EF4-FFF2-40B4-BE49-F238E27FC236}">
                <a16:creationId xmlns:a16="http://schemas.microsoft.com/office/drawing/2014/main" id="{8C9496C0-86DE-4314-BE80-AD4067E2C217}"/>
              </a:ext>
            </a:extLst>
          </p:cNvPr>
          <p:cNvSpPr>
            <a:spLocks noGrp="1"/>
          </p:cNvSpPr>
          <p:nvPr>
            <p:ph sz="quarter" idx="22"/>
          </p:nvPr>
        </p:nvSpPr>
        <p:spPr>
          <a:xfrm>
            <a:off x="494294"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5" name="内容占位符 35">
            <a:extLst>
              <a:ext uri="{FF2B5EF4-FFF2-40B4-BE49-F238E27FC236}">
                <a16:creationId xmlns:a16="http://schemas.microsoft.com/office/drawing/2014/main" id="{6B4D251E-C17E-4B63-8F8D-E69DDFB30332}"/>
              </a:ext>
            </a:extLst>
          </p:cNvPr>
          <p:cNvSpPr>
            <a:spLocks noGrp="1"/>
          </p:cNvSpPr>
          <p:nvPr>
            <p:ph sz="quarter" idx="23"/>
          </p:nvPr>
        </p:nvSpPr>
        <p:spPr>
          <a:xfrm>
            <a:off x="3083471"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6" name="内容占位符 47">
            <a:extLst>
              <a:ext uri="{FF2B5EF4-FFF2-40B4-BE49-F238E27FC236}">
                <a16:creationId xmlns:a16="http://schemas.microsoft.com/office/drawing/2014/main" id="{E481C9D2-69FE-41E4-8F19-68DBBC92BB80}"/>
              </a:ext>
            </a:extLst>
          </p:cNvPr>
          <p:cNvSpPr>
            <a:spLocks noGrp="1"/>
          </p:cNvSpPr>
          <p:nvPr>
            <p:ph sz="quarter" idx="24"/>
          </p:nvPr>
        </p:nvSpPr>
        <p:spPr>
          <a:xfrm>
            <a:off x="3357422"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7" name="内容占位符 35">
            <a:extLst>
              <a:ext uri="{FF2B5EF4-FFF2-40B4-BE49-F238E27FC236}">
                <a16:creationId xmlns:a16="http://schemas.microsoft.com/office/drawing/2014/main" id="{92CA5F0F-1C90-49B2-909E-1BFAE7B7F9EE}"/>
              </a:ext>
            </a:extLst>
          </p:cNvPr>
          <p:cNvSpPr>
            <a:spLocks noGrp="1"/>
          </p:cNvSpPr>
          <p:nvPr>
            <p:ph sz="quarter" idx="25"/>
          </p:nvPr>
        </p:nvSpPr>
        <p:spPr>
          <a:xfrm>
            <a:off x="5967987"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58" name="内容占位符 47">
            <a:extLst>
              <a:ext uri="{FF2B5EF4-FFF2-40B4-BE49-F238E27FC236}">
                <a16:creationId xmlns:a16="http://schemas.microsoft.com/office/drawing/2014/main" id="{3C31035F-0AAF-4B26-9713-6483C6E982C3}"/>
              </a:ext>
            </a:extLst>
          </p:cNvPr>
          <p:cNvSpPr>
            <a:spLocks noGrp="1"/>
          </p:cNvSpPr>
          <p:nvPr>
            <p:ph sz="quarter" idx="26"/>
          </p:nvPr>
        </p:nvSpPr>
        <p:spPr>
          <a:xfrm>
            <a:off x="6241938"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9" name="内容占位符 35">
            <a:extLst>
              <a:ext uri="{FF2B5EF4-FFF2-40B4-BE49-F238E27FC236}">
                <a16:creationId xmlns:a16="http://schemas.microsoft.com/office/drawing/2014/main" id="{08B730BE-48DA-40EB-83A6-B7E78B5DDBCA}"/>
              </a:ext>
            </a:extLst>
          </p:cNvPr>
          <p:cNvSpPr>
            <a:spLocks noGrp="1"/>
          </p:cNvSpPr>
          <p:nvPr>
            <p:ph sz="quarter" idx="27"/>
          </p:nvPr>
        </p:nvSpPr>
        <p:spPr>
          <a:xfrm>
            <a:off x="8885635" y="362487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60" name="内容占位符 47">
            <a:extLst>
              <a:ext uri="{FF2B5EF4-FFF2-40B4-BE49-F238E27FC236}">
                <a16:creationId xmlns:a16="http://schemas.microsoft.com/office/drawing/2014/main" id="{CA98A10E-D12F-49FC-8D13-98A766ACAE7F}"/>
              </a:ext>
            </a:extLst>
          </p:cNvPr>
          <p:cNvSpPr>
            <a:spLocks noGrp="1"/>
          </p:cNvSpPr>
          <p:nvPr>
            <p:ph sz="quarter" idx="28"/>
          </p:nvPr>
        </p:nvSpPr>
        <p:spPr>
          <a:xfrm>
            <a:off x="9159586" y="398079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3" name="标题 1">
            <a:extLst>
              <a:ext uri="{FF2B5EF4-FFF2-40B4-BE49-F238E27FC236}">
                <a16:creationId xmlns:a16="http://schemas.microsoft.com/office/drawing/2014/main" id="{891EA468-41CB-4AB3-9E99-01F6F7EBD243}"/>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44" name="灯片编号占位符 3">
            <a:extLst>
              <a:ext uri="{FF2B5EF4-FFF2-40B4-BE49-F238E27FC236}">
                <a16:creationId xmlns:a16="http://schemas.microsoft.com/office/drawing/2014/main" id="{446FEB9B-F8A8-4667-9D2B-F07ABE310A6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2220580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流程步骤">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6E6482C-D38C-43C6-9A25-F87574CACF0F}"/>
              </a:ext>
            </a:extLst>
          </p:cNvPr>
          <p:cNvGrpSpPr/>
          <p:nvPr userDrawn="1"/>
        </p:nvGrpSpPr>
        <p:grpSpPr>
          <a:xfrm>
            <a:off x="4002821" y="1047597"/>
            <a:ext cx="4186359" cy="163210"/>
            <a:chOff x="3165003" y="4030582"/>
            <a:chExt cx="5853910" cy="276264"/>
          </a:xfrm>
        </p:grpSpPr>
        <p:sp>
          <p:nvSpPr>
            <p:cNvPr id="8" name="任意多边形 29">
              <a:extLst>
                <a:ext uri="{FF2B5EF4-FFF2-40B4-BE49-F238E27FC236}">
                  <a16:creationId xmlns:a16="http://schemas.microsoft.com/office/drawing/2014/main" id="{ACD3DE4D-549E-415A-BF90-9017913E9000}"/>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30">
              <a:extLst>
                <a:ext uri="{FF2B5EF4-FFF2-40B4-BE49-F238E27FC236}">
                  <a16:creationId xmlns:a16="http://schemas.microsoft.com/office/drawing/2014/main" id="{C42F5847-1E7F-4EB4-9FE6-20485E45EFA2}"/>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39" name="右箭头 5">
            <a:extLst>
              <a:ext uri="{FF2B5EF4-FFF2-40B4-BE49-F238E27FC236}">
                <a16:creationId xmlns:a16="http://schemas.microsoft.com/office/drawing/2014/main" id="{DF49368E-AA96-4518-B739-A2EFC372F023}"/>
              </a:ext>
            </a:extLst>
          </p:cNvPr>
          <p:cNvSpPr/>
          <p:nvPr/>
        </p:nvSpPr>
        <p:spPr>
          <a:xfrm>
            <a:off x="812212"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2" name="椭圆 13">
            <a:extLst>
              <a:ext uri="{FF2B5EF4-FFF2-40B4-BE49-F238E27FC236}">
                <a16:creationId xmlns:a16="http://schemas.microsoft.com/office/drawing/2014/main" id="{2BBCE563-5944-484E-97AC-F264F37A8717}"/>
              </a:ext>
            </a:extLst>
          </p:cNvPr>
          <p:cNvSpPr/>
          <p:nvPr/>
        </p:nvSpPr>
        <p:spPr>
          <a:xfrm>
            <a:off x="413757"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43" name="文本框 42">
            <a:extLst>
              <a:ext uri="{FF2B5EF4-FFF2-40B4-BE49-F238E27FC236}">
                <a16:creationId xmlns:a16="http://schemas.microsoft.com/office/drawing/2014/main" id="{96F216DB-1CB4-4F1E-AA5B-4A3A50B8EC98}"/>
              </a:ext>
            </a:extLst>
          </p:cNvPr>
          <p:cNvSpPr txBox="1"/>
          <p:nvPr/>
        </p:nvSpPr>
        <p:spPr>
          <a:xfrm>
            <a:off x="392023"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1</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34" name="右箭头 5">
            <a:extLst>
              <a:ext uri="{FF2B5EF4-FFF2-40B4-BE49-F238E27FC236}">
                <a16:creationId xmlns:a16="http://schemas.microsoft.com/office/drawing/2014/main" id="{BCD9A45C-0797-408B-A51C-D7B36D45DDC1}"/>
              </a:ext>
            </a:extLst>
          </p:cNvPr>
          <p:cNvSpPr/>
          <p:nvPr/>
        </p:nvSpPr>
        <p:spPr>
          <a:xfrm>
            <a:off x="3188610"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7" name="椭圆 13">
            <a:extLst>
              <a:ext uri="{FF2B5EF4-FFF2-40B4-BE49-F238E27FC236}">
                <a16:creationId xmlns:a16="http://schemas.microsoft.com/office/drawing/2014/main" id="{8AA9B33A-BAA6-4FC3-87B3-19E97598A18B}"/>
              </a:ext>
            </a:extLst>
          </p:cNvPr>
          <p:cNvSpPr/>
          <p:nvPr/>
        </p:nvSpPr>
        <p:spPr>
          <a:xfrm>
            <a:off x="2778586"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38" name="文本框 37">
            <a:extLst>
              <a:ext uri="{FF2B5EF4-FFF2-40B4-BE49-F238E27FC236}">
                <a16:creationId xmlns:a16="http://schemas.microsoft.com/office/drawing/2014/main" id="{B49D4109-0FA2-46C1-B339-E2C04D0B628E}"/>
              </a:ext>
            </a:extLst>
          </p:cNvPr>
          <p:cNvSpPr txBox="1"/>
          <p:nvPr/>
        </p:nvSpPr>
        <p:spPr>
          <a:xfrm>
            <a:off x="2756852"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2</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29" name="右箭头 5">
            <a:extLst>
              <a:ext uri="{FF2B5EF4-FFF2-40B4-BE49-F238E27FC236}">
                <a16:creationId xmlns:a16="http://schemas.microsoft.com/office/drawing/2014/main" id="{188DBEAD-5EAA-45BC-9E38-BDE2240ACBB3}"/>
              </a:ext>
            </a:extLst>
          </p:cNvPr>
          <p:cNvSpPr/>
          <p:nvPr/>
        </p:nvSpPr>
        <p:spPr>
          <a:xfrm>
            <a:off x="5565008"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椭圆 13">
            <a:extLst>
              <a:ext uri="{FF2B5EF4-FFF2-40B4-BE49-F238E27FC236}">
                <a16:creationId xmlns:a16="http://schemas.microsoft.com/office/drawing/2014/main" id="{60B3D6F8-57BC-4922-B61C-177C41018639}"/>
              </a:ext>
            </a:extLst>
          </p:cNvPr>
          <p:cNvSpPr/>
          <p:nvPr/>
        </p:nvSpPr>
        <p:spPr>
          <a:xfrm>
            <a:off x="5178120"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33" name="文本框 32">
            <a:extLst>
              <a:ext uri="{FF2B5EF4-FFF2-40B4-BE49-F238E27FC236}">
                <a16:creationId xmlns:a16="http://schemas.microsoft.com/office/drawing/2014/main" id="{CA47F1AF-90B7-438F-BA96-B922E08EF592}"/>
              </a:ext>
            </a:extLst>
          </p:cNvPr>
          <p:cNvSpPr txBox="1"/>
          <p:nvPr/>
        </p:nvSpPr>
        <p:spPr>
          <a:xfrm>
            <a:off x="5156386"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3</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24" name="右箭头 5">
            <a:extLst>
              <a:ext uri="{FF2B5EF4-FFF2-40B4-BE49-F238E27FC236}">
                <a16:creationId xmlns:a16="http://schemas.microsoft.com/office/drawing/2014/main" id="{114942FD-F501-45DF-B885-F1F6BB067C30}"/>
              </a:ext>
            </a:extLst>
          </p:cNvPr>
          <p:cNvSpPr/>
          <p:nvPr/>
        </p:nvSpPr>
        <p:spPr>
          <a:xfrm>
            <a:off x="7941405" y="2408999"/>
            <a:ext cx="1765582" cy="1365832"/>
          </a:xfrm>
          <a:custGeom>
            <a:avLst/>
            <a:gdLst>
              <a:gd name="connsiteX0" fmla="*/ 0 w 1922432"/>
              <a:gd name="connsiteY0" fmla="*/ 288984 h 1570008"/>
              <a:gd name="connsiteX1" fmla="*/ 1069148 w 1922432"/>
              <a:gd name="connsiteY1" fmla="*/ 288984 h 1570008"/>
              <a:gd name="connsiteX2" fmla="*/ 1069148 w 1922432"/>
              <a:gd name="connsiteY2" fmla="*/ 0 h 1570008"/>
              <a:gd name="connsiteX3" fmla="*/ 1922432 w 1922432"/>
              <a:gd name="connsiteY3" fmla="*/ 785004 h 1570008"/>
              <a:gd name="connsiteX4" fmla="*/ 1069148 w 1922432"/>
              <a:gd name="connsiteY4" fmla="*/ 1570008 h 1570008"/>
              <a:gd name="connsiteX5" fmla="*/ 1069148 w 1922432"/>
              <a:gd name="connsiteY5" fmla="*/ 1281024 h 1570008"/>
              <a:gd name="connsiteX6" fmla="*/ 0 w 1922432"/>
              <a:gd name="connsiteY6" fmla="*/ 1281024 h 1570008"/>
              <a:gd name="connsiteX7" fmla="*/ 0 w 1922432"/>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70008"/>
              <a:gd name="connsiteX1" fmla="*/ 1202791 w 2056075"/>
              <a:gd name="connsiteY1" fmla="*/ 288984 h 1570008"/>
              <a:gd name="connsiteX2" fmla="*/ 1202791 w 2056075"/>
              <a:gd name="connsiteY2" fmla="*/ 0 h 1570008"/>
              <a:gd name="connsiteX3" fmla="*/ 2056075 w 2056075"/>
              <a:gd name="connsiteY3" fmla="*/ 785004 h 1570008"/>
              <a:gd name="connsiteX4" fmla="*/ 1202791 w 2056075"/>
              <a:gd name="connsiteY4" fmla="*/ 1570008 h 1570008"/>
              <a:gd name="connsiteX5" fmla="*/ 1202791 w 2056075"/>
              <a:gd name="connsiteY5" fmla="*/ 1281024 h 1570008"/>
              <a:gd name="connsiteX6" fmla="*/ 133643 w 2056075"/>
              <a:gd name="connsiteY6" fmla="*/ 1281024 h 1570008"/>
              <a:gd name="connsiteX7" fmla="*/ 133643 w 2056075"/>
              <a:gd name="connsiteY7" fmla="*/ 288984 h 157000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88984 h 1583458"/>
              <a:gd name="connsiteX1" fmla="*/ 1202791 w 2056075"/>
              <a:gd name="connsiteY1" fmla="*/ 288984 h 1583458"/>
              <a:gd name="connsiteX2" fmla="*/ 1202791 w 2056075"/>
              <a:gd name="connsiteY2" fmla="*/ 0 h 1583458"/>
              <a:gd name="connsiteX3" fmla="*/ 2056075 w 2056075"/>
              <a:gd name="connsiteY3" fmla="*/ 785004 h 1583458"/>
              <a:gd name="connsiteX4" fmla="*/ 1202791 w 2056075"/>
              <a:gd name="connsiteY4" fmla="*/ 1570008 h 1583458"/>
              <a:gd name="connsiteX5" fmla="*/ 1202791 w 2056075"/>
              <a:gd name="connsiteY5" fmla="*/ 1281024 h 1583458"/>
              <a:gd name="connsiteX6" fmla="*/ 133643 w 2056075"/>
              <a:gd name="connsiteY6" fmla="*/ 1281024 h 1583458"/>
              <a:gd name="connsiteX7" fmla="*/ 133643 w 2056075"/>
              <a:gd name="connsiteY7" fmla="*/ 288984 h 1583458"/>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33643 w 2056075"/>
              <a:gd name="connsiteY0" fmla="*/ 299058 h 1593532"/>
              <a:gd name="connsiteX1" fmla="*/ 1202791 w 2056075"/>
              <a:gd name="connsiteY1" fmla="*/ 299058 h 1593532"/>
              <a:gd name="connsiteX2" fmla="*/ 1202791 w 2056075"/>
              <a:gd name="connsiteY2" fmla="*/ 10074 h 1593532"/>
              <a:gd name="connsiteX3" fmla="*/ 2056075 w 2056075"/>
              <a:gd name="connsiteY3" fmla="*/ 795078 h 1593532"/>
              <a:gd name="connsiteX4" fmla="*/ 1202791 w 2056075"/>
              <a:gd name="connsiteY4" fmla="*/ 1580082 h 1593532"/>
              <a:gd name="connsiteX5" fmla="*/ 1202791 w 2056075"/>
              <a:gd name="connsiteY5" fmla="*/ 1291098 h 1593532"/>
              <a:gd name="connsiteX6" fmla="*/ 133643 w 2056075"/>
              <a:gd name="connsiteY6" fmla="*/ 1291098 h 1593532"/>
              <a:gd name="connsiteX7" fmla="*/ 133643 w 2056075"/>
              <a:gd name="connsiteY7" fmla="*/ 299058 h 1593532"/>
              <a:gd name="connsiteX0" fmla="*/ 125448 w 2047880"/>
              <a:gd name="connsiteY0" fmla="*/ 299058 h 1604570"/>
              <a:gd name="connsiteX1" fmla="*/ 1194596 w 2047880"/>
              <a:gd name="connsiteY1" fmla="*/ 299058 h 1604570"/>
              <a:gd name="connsiteX2" fmla="*/ 1194596 w 2047880"/>
              <a:gd name="connsiteY2" fmla="*/ 10074 h 1604570"/>
              <a:gd name="connsiteX3" fmla="*/ 2047880 w 2047880"/>
              <a:gd name="connsiteY3" fmla="*/ 795078 h 1604570"/>
              <a:gd name="connsiteX4" fmla="*/ 1194596 w 2047880"/>
              <a:gd name="connsiteY4" fmla="*/ 1580082 h 1604570"/>
              <a:gd name="connsiteX5" fmla="*/ 1061246 w 2047880"/>
              <a:gd name="connsiteY5" fmla="*/ 1395873 h 1604570"/>
              <a:gd name="connsiteX6" fmla="*/ 125448 w 2047880"/>
              <a:gd name="connsiteY6" fmla="*/ 1291098 h 1604570"/>
              <a:gd name="connsiteX7" fmla="*/ 125448 w 2047880"/>
              <a:gd name="connsiteY7" fmla="*/ 299058 h 1604570"/>
              <a:gd name="connsiteX0" fmla="*/ 119970 w 2042402"/>
              <a:gd name="connsiteY0" fmla="*/ 307074 h 1612586"/>
              <a:gd name="connsiteX1" fmla="*/ 1103393 w 2042402"/>
              <a:gd name="connsiteY1" fmla="*/ 273736 h 1612586"/>
              <a:gd name="connsiteX2" fmla="*/ 1189118 w 2042402"/>
              <a:gd name="connsiteY2" fmla="*/ 18090 h 1612586"/>
              <a:gd name="connsiteX3" fmla="*/ 2042402 w 2042402"/>
              <a:gd name="connsiteY3" fmla="*/ 803094 h 1612586"/>
              <a:gd name="connsiteX4" fmla="*/ 1189118 w 2042402"/>
              <a:gd name="connsiteY4" fmla="*/ 1588098 h 1612586"/>
              <a:gd name="connsiteX5" fmla="*/ 1055768 w 2042402"/>
              <a:gd name="connsiteY5" fmla="*/ 1403889 h 1612586"/>
              <a:gd name="connsiteX6" fmla="*/ 119970 w 2042402"/>
              <a:gd name="connsiteY6" fmla="*/ 1299114 h 1612586"/>
              <a:gd name="connsiteX7" fmla="*/ 119970 w 2042402"/>
              <a:gd name="connsiteY7" fmla="*/ 307074 h 1612586"/>
              <a:gd name="connsiteX0" fmla="*/ 175910 w 2098342"/>
              <a:gd name="connsiteY0" fmla="*/ 307074 h 1612586"/>
              <a:gd name="connsiteX1" fmla="*/ 1159333 w 2098342"/>
              <a:gd name="connsiteY1" fmla="*/ 273736 h 1612586"/>
              <a:gd name="connsiteX2" fmla="*/ 1245058 w 2098342"/>
              <a:gd name="connsiteY2" fmla="*/ 18090 h 1612586"/>
              <a:gd name="connsiteX3" fmla="*/ 2098342 w 2098342"/>
              <a:gd name="connsiteY3" fmla="*/ 803094 h 1612586"/>
              <a:gd name="connsiteX4" fmla="*/ 1245058 w 2098342"/>
              <a:gd name="connsiteY4" fmla="*/ 1588098 h 1612586"/>
              <a:gd name="connsiteX5" fmla="*/ 1111708 w 2098342"/>
              <a:gd name="connsiteY5" fmla="*/ 1403889 h 1612586"/>
              <a:gd name="connsiteX6" fmla="*/ 175910 w 2098342"/>
              <a:gd name="connsiteY6" fmla="*/ 1299114 h 1612586"/>
              <a:gd name="connsiteX7" fmla="*/ 175910 w 2098342"/>
              <a:gd name="connsiteY7" fmla="*/ 307074 h 1612586"/>
              <a:gd name="connsiteX0" fmla="*/ 228899 w 2151331"/>
              <a:gd name="connsiteY0" fmla="*/ 307074 h 1612586"/>
              <a:gd name="connsiteX1" fmla="*/ 1212322 w 2151331"/>
              <a:gd name="connsiteY1" fmla="*/ 273736 h 1612586"/>
              <a:gd name="connsiteX2" fmla="*/ 1298047 w 2151331"/>
              <a:gd name="connsiteY2" fmla="*/ 18090 h 1612586"/>
              <a:gd name="connsiteX3" fmla="*/ 2151331 w 2151331"/>
              <a:gd name="connsiteY3" fmla="*/ 803094 h 1612586"/>
              <a:gd name="connsiteX4" fmla="*/ 1298047 w 2151331"/>
              <a:gd name="connsiteY4" fmla="*/ 1588098 h 1612586"/>
              <a:gd name="connsiteX5" fmla="*/ 1164697 w 2151331"/>
              <a:gd name="connsiteY5" fmla="*/ 1403889 h 1612586"/>
              <a:gd name="connsiteX6" fmla="*/ 228899 w 2151331"/>
              <a:gd name="connsiteY6" fmla="*/ 1299114 h 1612586"/>
              <a:gd name="connsiteX7" fmla="*/ 228899 w 2151331"/>
              <a:gd name="connsiteY7" fmla="*/ 307074 h 1612586"/>
              <a:gd name="connsiteX0" fmla="*/ 181698 w 2104130"/>
              <a:gd name="connsiteY0" fmla="*/ 307074 h 1604883"/>
              <a:gd name="connsiteX1" fmla="*/ 1165121 w 2104130"/>
              <a:gd name="connsiteY1" fmla="*/ 273736 h 1604883"/>
              <a:gd name="connsiteX2" fmla="*/ 1250846 w 2104130"/>
              <a:gd name="connsiteY2" fmla="*/ 18090 h 1604883"/>
              <a:gd name="connsiteX3" fmla="*/ 2104130 w 2104130"/>
              <a:gd name="connsiteY3" fmla="*/ 803094 h 1604883"/>
              <a:gd name="connsiteX4" fmla="*/ 1250846 w 2104130"/>
              <a:gd name="connsiteY4" fmla="*/ 1588098 h 1604883"/>
              <a:gd name="connsiteX5" fmla="*/ 1227034 w 2104130"/>
              <a:gd name="connsiteY5" fmla="*/ 1337214 h 1604883"/>
              <a:gd name="connsiteX6" fmla="*/ 181698 w 2104130"/>
              <a:gd name="connsiteY6" fmla="*/ 1299114 h 1604883"/>
              <a:gd name="connsiteX7" fmla="*/ 181698 w 2104130"/>
              <a:gd name="connsiteY7" fmla="*/ 307074 h 1604883"/>
              <a:gd name="connsiteX0" fmla="*/ 162454 w 2084886"/>
              <a:gd name="connsiteY0" fmla="*/ 307074 h 1604919"/>
              <a:gd name="connsiteX1" fmla="*/ 1145877 w 2084886"/>
              <a:gd name="connsiteY1" fmla="*/ 273736 h 1604919"/>
              <a:gd name="connsiteX2" fmla="*/ 1231602 w 2084886"/>
              <a:gd name="connsiteY2" fmla="*/ 18090 h 1604919"/>
              <a:gd name="connsiteX3" fmla="*/ 2084886 w 2084886"/>
              <a:gd name="connsiteY3" fmla="*/ 803094 h 1604919"/>
              <a:gd name="connsiteX4" fmla="*/ 1231602 w 2084886"/>
              <a:gd name="connsiteY4" fmla="*/ 1588098 h 1604919"/>
              <a:gd name="connsiteX5" fmla="*/ 1207790 w 2084886"/>
              <a:gd name="connsiteY5" fmla="*/ 1337214 h 1604919"/>
              <a:gd name="connsiteX6" fmla="*/ 105304 w 2084886"/>
              <a:gd name="connsiteY6" fmla="*/ 1294351 h 1604919"/>
              <a:gd name="connsiteX7" fmla="*/ 162454 w 2084886"/>
              <a:gd name="connsiteY7" fmla="*/ 307074 h 1604919"/>
              <a:gd name="connsiteX0" fmla="*/ 199307 w 2121739"/>
              <a:gd name="connsiteY0" fmla="*/ 307074 h 1604919"/>
              <a:gd name="connsiteX1" fmla="*/ 1182730 w 2121739"/>
              <a:gd name="connsiteY1" fmla="*/ 273736 h 1604919"/>
              <a:gd name="connsiteX2" fmla="*/ 1268455 w 2121739"/>
              <a:gd name="connsiteY2" fmla="*/ 18090 h 1604919"/>
              <a:gd name="connsiteX3" fmla="*/ 2121739 w 2121739"/>
              <a:gd name="connsiteY3" fmla="*/ 803094 h 1604919"/>
              <a:gd name="connsiteX4" fmla="*/ 1268455 w 2121739"/>
              <a:gd name="connsiteY4" fmla="*/ 1588098 h 1604919"/>
              <a:gd name="connsiteX5" fmla="*/ 1244643 w 2121739"/>
              <a:gd name="connsiteY5" fmla="*/ 1337214 h 1604919"/>
              <a:gd name="connsiteX6" fmla="*/ 142157 w 2121739"/>
              <a:gd name="connsiteY6" fmla="*/ 1294351 h 1604919"/>
              <a:gd name="connsiteX7" fmla="*/ 199307 w 2121739"/>
              <a:gd name="connsiteY7" fmla="*/ 307074 h 1604919"/>
              <a:gd name="connsiteX0" fmla="*/ 253781 w 2176213"/>
              <a:gd name="connsiteY0" fmla="*/ 307074 h 1604919"/>
              <a:gd name="connsiteX1" fmla="*/ 1237204 w 2176213"/>
              <a:gd name="connsiteY1" fmla="*/ 273736 h 1604919"/>
              <a:gd name="connsiteX2" fmla="*/ 1322929 w 2176213"/>
              <a:gd name="connsiteY2" fmla="*/ 18090 h 1604919"/>
              <a:gd name="connsiteX3" fmla="*/ 2176213 w 2176213"/>
              <a:gd name="connsiteY3" fmla="*/ 803094 h 1604919"/>
              <a:gd name="connsiteX4" fmla="*/ 1322929 w 2176213"/>
              <a:gd name="connsiteY4" fmla="*/ 1588098 h 1604919"/>
              <a:gd name="connsiteX5" fmla="*/ 1299117 w 2176213"/>
              <a:gd name="connsiteY5" fmla="*/ 1337214 h 1604919"/>
              <a:gd name="connsiteX6" fmla="*/ 196631 w 2176213"/>
              <a:gd name="connsiteY6" fmla="*/ 1294351 h 1604919"/>
              <a:gd name="connsiteX7" fmla="*/ 253781 w 2176213"/>
              <a:gd name="connsiteY7" fmla="*/ 307074 h 1604919"/>
              <a:gd name="connsiteX0" fmla="*/ 253781 w 2176213"/>
              <a:gd name="connsiteY0" fmla="*/ 307074 h 1606350"/>
              <a:gd name="connsiteX1" fmla="*/ 1237204 w 2176213"/>
              <a:gd name="connsiteY1" fmla="*/ 273736 h 1606350"/>
              <a:gd name="connsiteX2" fmla="*/ 1322929 w 2176213"/>
              <a:gd name="connsiteY2" fmla="*/ 18090 h 1606350"/>
              <a:gd name="connsiteX3" fmla="*/ 2176213 w 2176213"/>
              <a:gd name="connsiteY3" fmla="*/ 803094 h 1606350"/>
              <a:gd name="connsiteX4" fmla="*/ 1322929 w 2176213"/>
              <a:gd name="connsiteY4" fmla="*/ 1588098 h 1606350"/>
              <a:gd name="connsiteX5" fmla="*/ 1299117 w 2176213"/>
              <a:gd name="connsiteY5" fmla="*/ 1337214 h 1606350"/>
              <a:gd name="connsiteX6" fmla="*/ 196631 w 2176213"/>
              <a:gd name="connsiteY6" fmla="*/ 1294351 h 1606350"/>
              <a:gd name="connsiteX7" fmla="*/ 253781 w 2176213"/>
              <a:gd name="connsiteY7" fmla="*/ 307074 h 1606350"/>
              <a:gd name="connsiteX0" fmla="*/ 214408 w 2136840"/>
              <a:gd name="connsiteY0" fmla="*/ 307074 h 1603587"/>
              <a:gd name="connsiteX1" fmla="*/ 1197831 w 2136840"/>
              <a:gd name="connsiteY1" fmla="*/ 273736 h 1603587"/>
              <a:gd name="connsiteX2" fmla="*/ 1283556 w 2136840"/>
              <a:gd name="connsiteY2" fmla="*/ 18090 h 1603587"/>
              <a:gd name="connsiteX3" fmla="*/ 2136840 w 2136840"/>
              <a:gd name="connsiteY3" fmla="*/ 803094 h 1603587"/>
              <a:gd name="connsiteX4" fmla="*/ 1283556 w 2136840"/>
              <a:gd name="connsiteY4" fmla="*/ 1588098 h 1603587"/>
              <a:gd name="connsiteX5" fmla="*/ 1131157 w 2136840"/>
              <a:gd name="connsiteY5" fmla="*/ 1322926 h 1603587"/>
              <a:gd name="connsiteX6" fmla="*/ 157258 w 2136840"/>
              <a:gd name="connsiteY6" fmla="*/ 1294351 h 1603587"/>
              <a:gd name="connsiteX7" fmla="*/ 214408 w 2136840"/>
              <a:gd name="connsiteY7" fmla="*/ 307074 h 1603587"/>
              <a:gd name="connsiteX0" fmla="*/ 165160 w 2087592"/>
              <a:gd name="connsiteY0" fmla="*/ 307074 h 1603587"/>
              <a:gd name="connsiteX1" fmla="*/ 1148583 w 2087592"/>
              <a:gd name="connsiteY1" fmla="*/ 273736 h 1603587"/>
              <a:gd name="connsiteX2" fmla="*/ 1234308 w 2087592"/>
              <a:gd name="connsiteY2" fmla="*/ 18090 h 1603587"/>
              <a:gd name="connsiteX3" fmla="*/ 2087592 w 2087592"/>
              <a:gd name="connsiteY3" fmla="*/ 803094 h 1603587"/>
              <a:gd name="connsiteX4" fmla="*/ 1234308 w 2087592"/>
              <a:gd name="connsiteY4" fmla="*/ 1588098 h 1603587"/>
              <a:gd name="connsiteX5" fmla="*/ 1081909 w 2087592"/>
              <a:gd name="connsiteY5" fmla="*/ 1322926 h 1603587"/>
              <a:gd name="connsiteX6" fmla="*/ 108010 w 2087592"/>
              <a:gd name="connsiteY6" fmla="*/ 1294351 h 1603587"/>
              <a:gd name="connsiteX7" fmla="*/ 165160 w 2087592"/>
              <a:gd name="connsiteY7" fmla="*/ 307074 h 1603587"/>
              <a:gd name="connsiteX0" fmla="*/ 150490 w 2072922"/>
              <a:gd name="connsiteY0" fmla="*/ 307074 h 1603587"/>
              <a:gd name="connsiteX1" fmla="*/ 1133913 w 2072922"/>
              <a:gd name="connsiteY1" fmla="*/ 273736 h 1603587"/>
              <a:gd name="connsiteX2" fmla="*/ 1219638 w 2072922"/>
              <a:gd name="connsiteY2" fmla="*/ 18090 h 1603587"/>
              <a:gd name="connsiteX3" fmla="*/ 2072922 w 2072922"/>
              <a:gd name="connsiteY3" fmla="*/ 803094 h 1603587"/>
              <a:gd name="connsiteX4" fmla="*/ 1219638 w 2072922"/>
              <a:gd name="connsiteY4" fmla="*/ 1588098 h 1603587"/>
              <a:gd name="connsiteX5" fmla="*/ 1067239 w 2072922"/>
              <a:gd name="connsiteY5" fmla="*/ 1322926 h 1603587"/>
              <a:gd name="connsiteX6" fmla="*/ 93340 w 2072922"/>
              <a:gd name="connsiteY6" fmla="*/ 1294351 h 1603587"/>
              <a:gd name="connsiteX7" fmla="*/ 150490 w 2072922"/>
              <a:gd name="connsiteY7" fmla="*/ 307074 h 160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922" h="1603587">
                <a:moveTo>
                  <a:pt x="150490" y="307074"/>
                </a:moveTo>
                <a:cubicBezTo>
                  <a:pt x="457269" y="227458"/>
                  <a:pt x="1133913" y="370064"/>
                  <a:pt x="1133913" y="273736"/>
                </a:cubicBezTo>
                <a:cubicBezTo>
                  <a:pt x="1162488" y="188521"/>
                  <a:pt x="1063137" y="-70136"/>
                  <a:pt x="1219638" y="18090"/>
                </a:cubicBezTo>
                <a:cubicBezTo>
                  <a:pt x="1376139" y="106316"/>
                  <a:pt x="2072922" y="541426"/>
                  <a:pt x="2072922" y="803094"/>
                </a:cubicBezTo>
                <a:cubicBezTo>
                  <a:pt x="2072922" y="1064762"/>
                  <a:pt x="1387252" y="1501459"/>
                  <a:pt x="1219638" y="1588098"/>
                </a:cubicBezTo>
                <a:cubicBezTo>
                  <a:pt x="1052024" y="1674737"/>
                  <a:pt x="1254955" y="1371884"/>
                  <a:pt x="1067239" y="1322926"/>
                </a:cubicBezTo>
                <a:cubicBezTo>
                  <a:pt x="879523" y="1273968"/>
                  <a:pt x="84206" y="1482710"/>
                  <a:pt x="93340" y="1294351"/>
                </a:cubicBezTo>
                <a:cubicBezTo>
                  <a:pt x="102474" y="1105992"/>
                  <a:pt x="-156289" y="386690"/>
                  <a:pt x="150490" y="307074"/>
                </a:cubicBezTo>
                <a:close/>
              </a:path>
            </a:pathLst>
          </a:custGeom>
          <a:solidFill>
            <a:schemeClr val="accent5"/>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7" name="椭圆 13">
            <a:extLst>
              <a:ext uri="{FF2B5EF4-FFF2-40B4-BE49-F238E27FC236}">
                <a16:creationId xmlns:a16="http://schemas.microsoft.com/office/drawing/2014/main" id="{72AA0766-0A25-490C-87D1-B259C704DC10}"/>
              </a:ext>
            </a:extLst>
          </p:cNvPr>
          <p:cNvSpPr/>
          <p:nvPr/>
        </p:nvSpPr>
        <p:spPr>
          <a:xfrm>
            <a:off x="7542950" y="21682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28" name="文本框 27">
            <a:extLst>
              <a:ext uri="{FF2B5EF4-FFF2-40B4-BE49-F238E27FC236}">
                <a16:creationId xmlns:a16="http://schemas.microsoft.com/office/drawing/2014/main" id="{BA6EF14F-B7F1-4C41-BC7D-C6240197693D}"/>
              </a:ext>
            </a:extLst>
          </p:cNvPr>
          <p:cNvSpPr txBox="1"/>
          <p:nvPr/>
        </p:nvSpPr>
        <p:spPr>
          <a:xfrm>
            <a:off x="7521216" y="20497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4</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18" name="矩形 11">
            <a:extLst>
              <a:ext uri="{FF2B5EF4-FFF2-40B4-BE49-F238E27FC236}">
                <a16:creationId xmlns:a16="http://schemas.microsoft.com/office/drawing/2014/main" id="{BE9D038F-29A2-483F-BEC3-22D83135CECE}"/>
              </a:ext>
            </a:extLst>
          </p:cNvPr>
          <p:cNvSpPr/>
          <p:nvPr/>
        </p:nvSpPr>
        <p:spPr>
          <a:xfrm rot="18624574">
            <a:off x="10464400" y="2310354"/>
            <a:ext cx="1096076" cy="1180878"/>
          </a:xfrm>
          <a:custGeom>
            <a:avLst/>
            <a:gdLst>
              <a:gd name="connsiteX0" fmla="*/ 0 w 2266950"/>
              <a:gd name="connsiteY0" fmla="*/ 0 h 2266950"/>
              <a:gd name="connsiteX1" fmla="*/ 2266950 w 2266950"/>
              <a:gd name="connsiteY1" fmla="*/ 0 h 2266950"/>
              <a:gd name="connsiteX2" fmla="*/ 2266950 w 2266950"/>
              <a:gd name="connsiteY2" fmla="*/ 2266950 h 2266950"/>
              <a:gd name="connsiteX3" fmla="*/ 0 w 2266950"/>
              <a:gd name="connsiteY3" fmla="*/ 2266950 h 2266950"/>
              <a:gd name="connsiteX4" fmla="*/ 0 w 2266950"/>
              <a:gd name="connsiteY4" fmla="*/ 0 h 2266950"/>
              <a:gd name="connsiteX0" fmla="*/ 0 w 2266950"/>
              <a:gd name="connsiteY0" fmla="*/ 0 h 2266950"/>
              <a:gd name="connsiteX1" fmla="*/ 2266950 w 2266950"/>
              <a:gd name="connsiteY1" fmla="*/ 0 h 2266950"/>
              <a:gd name="connsiteX2" fmla="*/ 2266950 w 2266950"/>
              <a:gd name="connsiteY2" fmla="*/ 2266950 h 2266950"/>
              <a:gd name="connsiteX3" fmla="*/ 0 w 2266950"/>
              <a:gd name="connsiteY3" fmla="*/ 2266950 h 2266950"/>
              <a:gd name="connsiteX4" fmla="*/ 91440 w 2266950"/>
              <a:gd name="connsiteY4" fmla="*/ 91440 h 2266950"/>
              <a:gd name="connsiteX0" fmla="*/ 137160 w 2404110"/>
              <a:gd name="connsiteY0" fmla="*/ 0 h 2266950"/>
              <a:gd name="connsiteX1" fmla="*/ 2404110 w 2404110"/>
              <a:gd name="connsiteY1" fmla="*/ 0 h 2266950"/>
              <a:gd name="connsiteX2" fmla="*/ 2404110 w 2404110"/>
              <a:gd name="connsiteY2" fmla="*/ 2266950 h 2266950"/>
              <a:gd name="connsiteX3" fmla="*/ 137160 w 2404110"/>
              <a:gd name="connsiteY3" fmla="*/ 2266950 h 2266950"/>
              <a:gd name="connsiteX4" fmla="*/ 0 w 2404110"/>
              <a:gd name="connsiteY4" fmla="*/ 167640 h 2266950"/>
              <a:gd name="connsiteX0" fmla="*/ 137160 w 2687478"/>
              <a:gd name="connsiteY0" fmla="*/ 167922 h 2434872"/>
              <a:gd name="connsiteX1" fmla="*/ 2404110 w 2687478"/>
              <a:gd name="connsiteY1" fmla="*/ 167922 h 2434872"/>
              <a:gd name="connsiteX2" fmla="*/ 2404110 w 2687478"/>
              <a:gd name="connsiteY2" fmla="*/ 2434872 h 2434872"/>
              <a:gd name="connsiteX3" fmla="*/ 137160 w 2687478"/>
              <a:gd name="connsiteY3" fmla="*/ 2434872 h 2434872"/>
              <a:gd name="connsiteX4" fmla="*/ 0 w 2687478"/>
              <a:gd name="connsiteY4" fmla="*/ 335562 h 2434872"/>
              <a:gd name="connsiteX0" fmla="*/ 137160 w 2687478"/>
              <a:gd name="connsiteY0" fmla="*/ 167922 h 2434872"/>
              <a:gd name="connsiteX1" fmla="*/ 2404110 w 2687478"/>
              <a:gd name="connsiteY1" fmla="*/ 167922 h 2434872"/>
              <a:gd name="connsiteX2" fmla="*/ 2404110 w 2687478"/>
              <a:gd name="connsiteY2" fmla="*/ 2434872 h 2434872"/>
              <a:gd name="connsiteX3" fmla="*/ 137160 w 2687478"/>
              <a:gd name="connsiteY3" fmla="*/ 2434872 h 2434872"/>
              <a:gd name="connsiteX4" fmla="*/ 0 w 2687478"/>
              <a:gd name="connsiteY4" fmla="*/ 335562 h 2434872"/>
              <a:gd name="connsiteX0" fmla="*/ 375504 w 2925822"/>
              <a:gd name="connsiteY0" fmla="*/ 167922 h 2434872"/>
              <a:gd name="connsiteX1" fmla="*/ 2642454 w 2925822"/>
              <a:gd name="connsiteY1" fmla="*/ 167922 h 2434872"/>
              <a:gd name="connsiteX2" fmla="*/ 2642454 w 2925822"/>
              <a:gd name="connsiteY2" fmla="*/ 2434872 h 2434872"/>
              <a:gd name="connsiteX3" fmla="*/ 375504 w 2925822"/>
              <a:gd name="connsiteY3" fmla="*/ 2434872 h 2434872"/>
              <a:gd name="connsiteX4" fmla="*/ 238344 w 2925822"/>
              <a:gd name="connsiteY4" fmla="*/ 335562 h 2434872"/>
              <a:gd name="connsiteX0" fmla="*/ 375504 w 3078728"/>
              <a:gd name="connsiteY0" fmla="*/ 167922 h 2434872"/>
              <a:gd name="connsiteX1" fmla="*/ 2642454 w 3078728"/>
              <a:gd name="connsiteY1" fmla="*/ 167922 h 2434872"/>
              <a:gd name="connsiteX2" fmla="*/ 2642454 w 3078728"/>
              <a:gd name="connsiteY2" fmla="*/ 2434872 h 2434872"/>
              <a:gd name="connsiteX3" fmla="*/ 375504 w 3078728"/>
              <a:gd name="connsiteY3" fmla="*/ 2434872 h 2434872"/>
              <a:gd name="connsiteX4" fmla="*/ 238344 w 3078728"/>
              <a:gd name="connsiteY4" fmla="*/ 335562 h 2434872"/>
              <a:gd name="connsiteX0" fmla="*/ 375504 w 3038751"/>
              <a:gd name="connsiteY0" fmla="*/ 167922 h 2578805"/>
              <a:gd name="connsiteX1" fmla="*/ 2642454 w 3038751"/>
              <a:gd name="connsiteY1" fmla="*/ 167922 h 2578805"/>
              <a:gd name="connsiteX2" fmla="*/ 2642454 w 3038751"/>
              <a:gd name="connsiteY2" fmla="*/ 2434872 h 2578805"/>
              <a:gd name="connsiteX3" fmla="*/ 375504 w 3038751"/>
              <a:gd name="connsiteY3" fmla="*/ 2434872 h 2578805"/>
              <a:gd name="connsiteX4" fmla="*/ 238344 w 3038751"/>
              <a:gd name="connsiteY4" fmla="*/ 335562 h 2578805"/>
              <a:gd name="connsiteX0" fmla="*/ 375504 w 2871145"/>
              <a:gd name="connsiteY0" fmla="*/ 167922 h 2671938"/>
              <a:gd name="connsiteX1" fmla="*/ 2642454 w 2871145"/>
              <a:gd name="connsiteY1" fmla="*/ 167922 h 2671938"/>
              <a:gd name="connsiteX2" fmla="*/ 2642454 w 2871145"/>
              <a:gd name="connsiteY2" fmla="*/ 2434872 h 2671938"/>
              <a:gd name="connsiteX3" fmla="*/ 375504 w 2871145"/>
              <a:gd name="connsiteY3" fmla="*/ 2434872 h 2671938"/>
              <a:gd name="connsiteX4" fmla="*/ 238344 w 2871145"/>
              <a:gd name="connsiteY4" fmla="*/ 335562 h 2671938"/>
              <a:gd name="connsiteX0" fmla="*/ 375504 w 2789593"/>
              <a:gd name="connsiteY0" fmla="*/ 142523 h 2646539"/>
              <a:gd name="connsiteX1" fmla="*/ 2642454 w 2789593"/>
              <a:gd name="connsiteY1" fmla="*/ 142523 h 2646539"/>
              <a:gd name="connsiteX2" fmla="*/ 2642454 w 2789593"/>
              <a:gd name="connsiteY2" fmla="*/ 2409473 h 2646539"/>
              <a:gd name="connsiteX3" fmla="*/ 375504 w 2789593"/>
              <a:gd name="connsiteY3" fmla="*/ 2409473 h 2646539"/>
              <a:gd name="connsiteX4" fmla="*/ 238344 w 2789593"/>
              <a:gd name="connsiteY4" fmla="*/ 310163 h 2646539"/>
              <a:gd name="connsiteX0" fmla="*/ 350089 w 2826175"/>
              <a:gd name="connsiteY0" fmla="*/ 142523 h 2691841"/>
              <a:gd name="connsiteX1" fmla="*/ 2617039 w 2826175"/>
              <a:gd name="connsiteY1" fmla="*/ 142523 h 2691841"/>
              <a:gd name="connsiteX2" fmla="*/ 2617039 w 2826175"/>
              <a:gd name="connsiteY2" fmla="*/ 2409473 h 2691841"/>
              <a:gd name="connsiteX3" fmla="*/ 388189 w 2826175"/>
              <a:gd name="connsiteY3" fmla="*/ 2657123 h 2691841"/>
              <a:gd name="connsiteX4" fmla="*/ 212929 w 2826175"/>
              <a:gd name="connsiteY4" fmla="*/ 310163 h 2691841"/>
              <a:gd name="connsiteX0" fmla="*/ 374937 w 2851023"/>
              <a:gd name="connsiteY0" fmla="*/ 142523 h 2731850"/>
              <a:gd name="connsiteX1" fmla="*/ 2641887 w 2851023"/>
              <a:gd name="connsiteY1" fmla="*/ 142523 h 2731850"/>
              <a:gd name="connsiteX2" fmla="*/ 2641887 w 2851023"/>
              <a:gd name="connsiteY2" fmla="*/ 2409473 h 2731850"/>
              <a:gd name="connsiteX3" fmla="*/ 413037 w 2851023"/>
              <a:gd name="connsiteY3" fmla="*/ 2657123 h 2731850"/>
              <a:gd name="connsiteX4" fmla="*/ 237777 w 2851023"/>
              <a:gd name="connsiteY4" fmla="*/ 310163 h 2731850"/>
              <a:gd name="connsiteX0" fmla="*/ 374937 w 2851023"/>
              <a:gd name="connsiteY0" fmla="*/ 194704 h 2784031"/>
              <a:gd name="connsiteX1" fmla="*/ 2641887 w 2851023"/>
              <a:gd name="connsiteY1" fmla="*/ 194704 h 2784031"/>
              <a:gd name="connsiteX2" fmla="*/ 2641887 w 2851023"/>
              <a:gd name="connsiteY2" fmla="*/ 2461654 h 2784031"/>
              <a:gd name="connsiteX3" fmla="*/ 413037 w 2851023"/>
              <a:gd name="connsiteY3" fmla="*/ 2709304 h 2784031"/>
              <a:gd name="connsiteX4" fmla="*/ 237777 w 2851023"/>
              <a:gd name="connsiteY4" fmla="*/ 362344 h 2784031"/>
              <a:gd name="connsiteX0" fmla="*/ 201610 w 2760364"/>
              <a:gd name="connsiteY0" fmla="*/ 222656 h 2946166"/>
              <a:gd name="connsiteX1" fmla="*/ 2468560 w 2760364"/>
              <a:gd name="connsiteY1" fmla="*/ 222656 h 2946166"/>
              <a:gd name="connsiteX2" fmla="*/ 2487610 w 2760364"/>
              <a:gd name="connsiteY2" fmla="*/ 2546756 h 2946166"/>
              <a:gd name="connsiteX3" fmla="*/ 239710 w 2760364"/>
              <a:gd name="connsiteY3" fmla="*/ 2737256 h 2946166"/>
              <a:gd name="connsiteX4" fmla="*/ 64450 w 2760364"/>
              <a:gd name="connsiteY4" fmla="*/ 390296 h 2946166"/>
              <a:gd name="connsiteX0" fmla="*/ 201610 w 2797663"/>
              <a:gd name="connsiteY0" fmla="*/ 222656 h 2906903"/>
              <a:gd name="connsiteX1" fmla="*/ 2468560 w 2797663"/>
              <a:gd name="connsiteY1" fmla="*/ 222656 h 2906903"/>
              <a:gd name="connsiteX2" fmla="*/ 2487610 w 2797663"/>
              <a:gd name="connsiteY2" fmla="*/ 2546756 h 2906903"/>
              <a:gd name="connsiteX3" fmla="*/ 239710 w 2797663"/>
              <a:gd name="connsiteY3" fmla="*/ 2737256 h 2906903"/>
              <a:gd name="connsiteX4" fmla="*/ 64450 w 2797663"/>
              <a:gd name="connsiteY4" fmla="*/ 390296 h 2906903"/>
              <a:gd name="connsiteX0" fmla="*/ 201610 w 2699154"/>
              <a:gd name="connsiteY0" fmla="*/ 222656 h 2920543"/>
              <a:gd name="connsiteX1" fmla="*/ 2468560 w 2699154"/>
              <a:gd name="connsiteY1" fmla="*/ 222656 h 2920543"/>
              <a:gd name="connsiteX2" fmla="*/ 2487610 w 2699154"/>
              <a:gd name="connsiteY2" fmla="*/ 2546756 h 2920543"/>
              <a:gd name="connsiteX3" fmla="*/ 239710 w 2699154"/>
              <a:gd name="connsiteY3" fmla="*/ 2737256 h 2920543"/>
              <a:gd name="connsiteX4" fmla="*/ 64450 w 2699154"/>
              <a:gd name="connsiteY4" fmla="*/ 390296 h 292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154" h="2920543">
                <a:moveTo>
                  <a:pt x="201610" y="222656"/>
                </a:moveTo>
                <a:cubicBezTo>
                  <a:pt x="995360" y="32156"/>
                  <a:pt x="2087560" y="-164694"/>
                  <a:pt x="2468560" y="222656"/>
                </a:cubicBezTo>
                <a:cubicBezTo>
                  <a:pt x="2849560" y="610006"/>
                  <a:pt x="2687635" y="2222906"/>
                  <a:pt x="2487610" y="2546756"/>
                </a:cubicBezTo>
                <a:cubicBezTo>
                  <a:pt x="2287585" y="2870606"/>
                  <a:pt x="643570" y="3096666"/>
                  <a:pt x="239710" y="2737256"/>
                </a:cubicBezTo>
                <a:cubicBezTo>
                  <a:pt x="-164150" y="2377846"/>
                  <a:pt x="64450" y="390296"/>
                  <a:pt x="64450" y="390296"/>
                </a:cubicBezTo>
              </a:path>
            </a:pathLst>
          </a:custGeom>
          <a:solidFill>
            <a:schemeClr val="accent5"/>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2" name="椭圆 13">
            <a:extLst>
              <a:ext uri="{FF2B5EF4-FFF2-40B4-BE49-F238E27FC236}">
                <a16:creationId xmlns:a16="http://schemas.microsoft.com/office/drawing/2014/main" id="{FCA2D5EB-E3A5-4748-BF70-0DB53A97AFA9}"/>
              </a:ext>
            </a:extLst>
          </p:cNvPr>
          <p:cNvSpPr/>
          <p:nvPr/>
        </p:nvSpPr>
        <p:spPr>
          <a:xfrm>
            <a:off x="9907781" y="2206380"/>
            <a:ext cx="376721" cy="371523"/>
          </a:xfrm>
          <a:custGeom>
            <a:avLst/>
            <a:gdLst>
              <a:gd name="connsiteX0" fmla="*/ 0 w 2038350"/>
              <a:gd name="connsiteY0" fmla="*/ 1019175 h 2038350"/>
              <a:gd name="connsiteX1" fmla="*/ 1019175 w 2038350"/>
              <a:gd name="connsiteY1" fmla="*/ 0 h 2038350"/>
              <a:gd name="connsiteX2" fmla="*/ 2038350 w 2038350"/>
              <a:gd name="connsiteY2" fmla="*/ 1019175 h 2038350"/>
              <a:gd name="connsiteX3" fmla="*/ 1019175 w 2038350"/>
              <a:gd name="connsiteY3" fmla="*/ 2038350 h 2038350"/>
              <a:gd name="connsiteX4" fmla="*/ 0 w 2038350"/>
              <a:gd name="connsiteY4" fmla="*/ 1019175 h 2038350"/>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110615 w 2038350"/>
              <a:gd name="connsiteY4" fmla="*/ 91440 h 2038350"/>
              <a:gd name="connsiteX0" fmla="*/ 1026916 w 2046091"/>
              <a:gd name="connsiteY0" fmla="*/ 0 h 2038350"/>
              <a:gd name="connsiteX1" fmla="*/ 2046091 w 2046091"/>
              <a:gd name="connsiteY1" fmla="*/ 1019175 h 2038350"/>
              <a:gd name="connsiteX2" fmla="*/ 1026916 w 2046091"/>
              <a:gd name="connsiteY2" fmla="*/ 2038350 h 2038350"/>
              <a:gd name="connsiteX3" fmla="*/ 7741 w 2046091"/>
              <a:gd name="connsiteY3" fmla="*/ 1019175 h 2038350"/>
              <a:gd name="connsiteX4" fmla="*/ 756406 w 2046091"/>
              <a:gd name="connsiteY4" fmla="*/ 72390 h 2038350"/>
              <a:gd name="connsiteX0" fmla="*/ 868621 w 1887796"/>
              <a:gd name="connsiteY0" fmla="*/ 0 h 2052999"/>
              <a:gd name="connsiteX1" fmla="*/ 1887796 w 1887796"/>
              <a:gd name="connsiteY1" fmla="*/ 1019175 h 2052999"/>
              <a:gd name="connsiteX2" fmla="*/ 868621 w 1887796"/>
              <a:gd name="connsiteY2" fmla="*/ 2038350 h 2052999"/>
              <a:gd name="connsiteX3" fmla="*/ 20896 w 1887796"/>
              <a:gd name="connsiteY3" fmla="*/ 1514475 h 2052999"/>
              <a:gd name="connsiteX4" fmla="*/ 598111 w 1887796"/>
              <a:gd name="connsiteY4" fmla="*/ 72390 h 2052999"/>
              <a:gd name="connsiteX0" fmla="*/ 1045357 w 2064532"/>
              <a:gd name="connsiteY0" fmla="*/ 0 h 2043776"/>
              <a:gd name="connsiteX1" fmla="*/ 2064532 w 2064532"/>
              <a:gd name="connsiteY1" fmla="*/ 1019175 h 2043776"/>
              <a:gd name="connsiteX2" fmla="*/ 1045357 w 2064532"/>
              <a:gd name="connsiteY2" fmla="*/ 2038350 h 2043776"/>
              <a:gd name="connsiteX3" fmla="*/ 7132 w 2064532"/>
              <a:gd name="connsiteY3" fmla="*/ 1362075 h 2043776"/>
              <a:gd name="connsiteX4" fmla="*/ 774847 w 2064532"/>
              <a:gd name="connsiteY4" fmla="*/ 72390 h 2043776"/>
              <a:gd name="connsiteX0" fmla="*/ 1063468 w 2082643"/>
              <a:gd name="connsiteY0" fmla="*/ 0 h 2081523"/>
              <a:gd name="connsiteX1" fmla="*/ 2082643 w 2082643"/>
              <a:gd name="connsiteY1" fmla="*/ 1019175 h 2081523"/>
              <a:gd name="connsiteX2" fmla="*/ 1425418 w 2082643"/>
              <a:gd name="connsiteY2" fmla="*/ 2076450 h 2081523"/>
              <a:gd name="connsiteX3" fmla="*/ 25243 w 2082643"/>
              <a:gd name="connsiteY3" fmla="*/ 1362075 h 2081523"/>
              <a:gd name="connsiteX4" fmla="*/ 792958 w 2082643"/>
              <a:gd name="connsiteY4" fmla="*/ 72390 h 2081523"/>
              <a:gd name="connsiteX0" fmla="*/ 1040747 w 2059922"/>
              <a:gd name="connsiteY0" fmla="*/ 0 h 2149502"/>
              <a:gd name="connsiteX1" fmla="*/ 2059922 w 2059922"/>
              <a:gd name="connsiteY1" fmla="*/ 1019175 h 2149502"/>
              <a:gd name="connsiteX2" fmla="*/ 1402697 w 2059922"/>
              <a:gd name="connsiteY2" fmla="*/ 2076450 h 2149502"/>
              <a:gd name="connsiteX3" fmla="*/ 554973 w 2059922"/>
              <a:gd name="connsiteY3" fmla="*/ 1981200 h 2149502"/>
              <a:gd name="connsiteX4" fmla="*/ 2522 w 2059922"/>
              <a:gd name="connsiteY4" fmla="*/ 1362075 h 2149502"/>
              <a:gd name="connsiteX5" fmla="*/ 770237 w 2059922"/>
              <a:gd name="connsiteY5" fmla="*/ 72390 h 2149502"/>
              <a:gd name="connsiteX0" fmla="*/ 1078620 w 2097795"/>
              <a:gd name="connsiteY0" fmla="*/ 0 h 2149502"/>
              <a:gd name="connsiteX1" fmla="*/ 2097795 w 2097795"/>
              <a:gd name="connsiteY1" fmla="*/ 1019175 h 2149502"/>
              <a:gd name="connsiteX2" fmla="*/ 1440570 w 2097795"/>
              <a:gd name="connsiteY2" fmla="*/ 2076450 h 2149502"/>
              <a:gd name="connsiteX3" fmla="*/ 592846 w 2097795"/>
              <a:gd name="connsiteY3" fmla="*/ 1981200 h 2149502"/>
              <a:gd name="connsiteX4" fmla="*/ 2295 w 2097795"/>
              <a:gd name="connsiteY4" fmla="*/ 1133475 h 2149502"/>
              <a:gd name="connsiteX5" fmla="*/ 808110 w 2097795"/>
              <a:gd name="connsiteY5" fmla="*/ 72390 h 21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95" h="2149502">
                <a:moveTo>
                  <a:pt x="1078620" y="0"/>
                </a:moveTo>
                <a:cubicBezTo>
                  <a:pt x="1641495" y="0"/>
                  <a:pt x="2097795" y="456300"/>
                  <a:pt x="2097795" y="1019175"/>
                </a:cubicBezTo>
                <a:cubicBezTo>
                  <a:pt x="2097795" y="1582050"/>
                  <a:pt x="1691395" y="1916113"/>
                  <a:pt x="1440570" y="2076450"/>
                </a:cubicBezTo>
                <a:cubicBezTo>
                  <a:pt x="1189745" y="2236788"/>
                  <a:pt x="826208" y="2100262"/>
                  <a:pt x="592846" y="1981200"/>
                </a:cubicBezTo>
                <a:cubicBezTo>
                  <a:pt x="359484" y="1862138"/>
                  <a:pt x="-33582" y="1451610"/>
                  <a:pt x="2295" y="1133475"/>
                </a:cubicBezTo>
                <a:cubicBezTo>
                  <a:pt x="38172" y="815340"/>
                  <a:pt x="153795" y="-19050"/>
                  <a:pt x="808110" y="7239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微软雅黑 Light" panose="020B0502040204020203" pitchFamily="34" charset="-122"/>
            </a:endParaRPr>
          </a:p>
        </p:txBody>
      </p:sp>
      <p:sp>
        <p:nvSpPr>
          <p:cNvPr id="23" name="文本框 22">
            <a:extLst>
              <a:ext uri="{FF2B5EF4-FFF2-40B4-BE49-F238E27FC236}">
                <a16:creationId xmlns:a16="http://schemas.microsoft.com/office/drawing/2014/main" id="{3C9E1E95-5BE8-49CB-8723-CC969C8A3178}"/>
              </a:ext>
            </a:extLst>
          </p:cNvPr>
          <p:cNvSpPr txBox="1"/>
          <p:nvPr/>
        </p:nvSpPr>
        <p:spPr>
          <a:xfrm>
            <a:off x="9897527" y="2087895"/>
            <a:ext cx="420189" cy="584775"/>
          </a:xfrm>
          <a:prstGeom prst="rect">
            <a:avLst/>
          </a:prstGeom>
          <a:noFill/>
        </p:spPr>
        <p:txBody>
          <a:bodyPr wrap="square" rtlCol="0">
            <a:spAutoFit/>
          </a:bodyPr>
          <a:lstStyle/>
          <a:p>
            <a:pPr algn="ctr"/>
            <a:r>
              <a:rPr lang="en-US" altLang="zh-CN" sz="3200" dirty="0">
                <a:solidFill>
                  <a:schemeClr val="accent1"/>
                </a:solidFill>
                <a:latin typeface="方正喵呜体" panose="02010600010101010101" pitchFamily="2" charset="-122"/>
                <a:ea typeface="方正喵呜体" panose="02010600010101010101" pitchFamily="2" charset="-122"/>
              </a:rPr>
              <a:t>5</a:t>
            </a:r>
            <a:endParaRPr lang="zh-CN" altLang="en-US" sz="3200" dirty="0">
              <a:solidFill>
                <a:schemeClr val="accent1"/>
              </a:solidFill>
              <a:latin typeface="方正喵呜体" panose="02010600010101010101" pitchFamily="2" charset="-122"/>
              <a:ea typeface="方正喵呜体" panose="02010600010101010101" pitchFamily="2" charset="-122"/>
            </a:endParaRPr>
          </a:p>
        </p:txBody>
      </p:sp>
      <p:sp>
        <p:nvSpPr>
          <p:cNvPr id="51" name="内容占位符 50">
            <a:extLst>
              <a:ext uri="{FF2B5EF4-FFF2-40B4-BE49-F238E27FC236}">
                <a16:creationId xmlns:a16="http://schemas.microsoft.com/office/drawing/2014/main" id="{04773C51-C79E-4F2B-9EAD-FCB68A69F819}"/>
              </a:ext>
            </a:extLst>
          </p:cNvPr>
          <p:cNvSpPr>
            <a:spLocks noGrp="1"/>
          </p:cNvSpPr>
          <p:nvPr>
            <p:ph sz="quarter" idx="11"/>
          </p:nvPr>
        </p:nvSpPr>
        <p:spPr>
          <a:xfrm>
            <a:off x="818640"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2" name="内容占位符 50">
            <a:extLst>
              <a:ext uri="{FF2B5EF4-FFF2-40B4-BE49-F238E27FC236}">
                <a16:creationId xmlns:a16="http://schemas.microsoft.com/office/drawing/2014/main" id="{5FF20FA0-6962-4AF6-B048-FBAD223B576F}"/>
              </a:ext>
            </a:extLst>
          </p:cNvPr>
          <p:cNvSpPr>
            <a:spLocks noGrp="1"/>
          </p:cNvSpPr>
          <p:nvPr>
            <p:ph sz="quarter" idx="12"/>
          </p:nvPr>
        </p:nvSpPr>
        <p:spPr>
          <a:xfrm>
            <a:off x="3241188"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3" name="内容占位符 50">
            <a:extLst>
              <a:ext uri="{FF2B5EF4-FFF2-40B4-BE49-F238E27FC236}">
                <a16:creationId xmlns:a16="http://schemas.microsoft.com/office/drawing/2014/main" id="{3A209299-F8F6-477F-9972-6EFC73779197}"/>
              </a:ext>
            </a:extLst>
          </p:cNvPr>
          <p:cNvSpPr>
            <a:spLocks noGrp="1"/>
          </p:cNvSpPr>
          <p:nvPr>
            <p:ph sz="quarter" idx="13"/>
          </p:nvPr>
        </p:nvSpPr>
        <p:spPr>
          <a:xfrm>
            <a:off x="5612920"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4" name="内容占位符 50">
            <a:extLst>
              <a:ext uri="{FF2B5EF4-FFF2-40B4-BE49-F238E27FC236}">
                <a16:creationId xmlns:a16="http://schemas.microsoft.com/office/drawing/2014/main" id="{AEE0B25A-29BA-426D-9D7A-BDB6A258F03A}"/>
              </a:ext>
            </a:extLst>
          </p:cNvPr>
          <p:cNvSpPr>
            <a:spLocks noGrp="1"/>
          </p:cNvSpPr>
          <p:nvPr>
            <p:ph sz="quarter" idx="14"/>
          </p:nvPr>
        </p:nvSpPr>
        <p:spPr>
          <a:xfrm>
            <a:off x="7989317" y="2908502"/>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5" name="内容占位符 50">
            <a:extLst>
              <a:ext uri="{FF2B5EF4-FFF2-40B4-BE49-F238E27FC236}">
                <a16:creationId xmlns:a16="http://schemas.microsoft.com/office/drawing/2014/main" id="{F483B88F-6AC4-4038-8BC9-2337C7314263}"/>
              </a:ext>
            </a:extLst>
          </p:cNvPr>
          <p:cNvSpPr>
            <a:spLocks noGrp="1"/>
          </p:cNvSpPr>
          <p:nvPr>
            <p:ph sz="quarter" idx="15"/>
          </p:nvPr>
        </p:nvSpPr>
        <p:spPr>
          <a:xfrm>
            <a:off x="10232995" y="2705260"/>
            <a:ext cx="1568157" cy="609398"/>
          </a:xfrm>
          <a:prstGeom prst="rect">
            <a:avLst/>
          </a:prstGeom>
          <a:noFill/>
        </p:spPr>
        <p:txBody>
          <a:bodyPr wrap="square" rtlCol="0">
            <a:spAutoFit/>
          </a:bodyPr>
          <a:lstStyle>
            <a:lvl1pPr marL="0" indent="0" algn="ctr">
              <a:buNone/>
              <a:defRPr lang="zh-CN" altLang="en-US" b="1" dirty="0" smtClean="0">
                <a:solidFill>
                  <a:schemeClr val="accent1"/>
                </a:solidFill>
                <a:latin typeface="+mj-ea"/>
                <a:ea typeface="+mj-ea"/>
              </a:defRPr>
            </a:lvl1pPr>
          </a:lstStyle>
          <a:p>
            <a:pPr marL="0" lvl="0" algn="ctr">
              <a:lnSpc>
                <a:spcPct val="120000"/>
              </a:lnSpc>
            </a:pPr>
            <a:r>
              <a:rPr lang="zh-CN" altLang="en-US" dirty="0"/>
              <a:t>编辑母</a:t>
            </a:r>
          </a:p>
        </p:txBody>
      </p:sp>
      <p:sp>
        <p:nvSpPr>
          <p:cNvPr id="56" name="内容占位符 47">
            <a:extLst>
              <a:ext uri="{FF2B5EF4-FFF2-40B4-BE49-F238E27FC236}">
                <a16:creationId xmlns:a16="http://schemas.microsoft.com/office/drawing/2014/main" id="{ECB52B6A-D3DB-4A30-A561-1BFD8CE10328}"/>
              </a:ext>
            </a:extLst>
          </p:cNvPr>
          <p:cNvSpPr>
            <a:spLocks noGrp="1"/>
          </p:cNvSpPr>
          <p:nvPr>
            <p:ph sz="quarter" idx="22"/>
          </p:nvPr>
        </p:nvSpPr>
        <p:spPr>
          <a:xfrm>
            <a:off x="630731"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7" name="内容占位符 47">
            <a:extLst>
              <a:ext uri="{FF2B5EF4-FFF2-40B4-BE49-F238E27FC236}">
                <a16:creationId xmlns:a16="http://schemas.microsoft.com/office/drawing/2014/main" id="{C32C7746-1A6D-4BD1-8CAB-37C13186C4B3}"/>
              </a:ext>
            </a:extLst>
          </p:cNvPr>
          <p:cNvSpPr>
            <a:spLocks noGrp="1"/>
          </p:cNvSpPr>
          <p:nvPr>
            <p:ph sz="quarter" idx="23"/>
          </p:nvPr>
        </p:nvSpPr>
        <p:spPr>
          <a:xfrm>
            <a:off x="3048614"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8" name="内容占位符 47">
            <a:extLst>
              <a:ext uri="{FF2B5EF4-FFF2-40B4-BE49-F238E27FC236}">
                <a16:creationId xmlns:a16="http://schemas.microsoft.com/office/drawing/2014/main" id="{0CBEA1BC-D043-4DF8-AA95-24F2579DF7D3}"/>
              </a:ext>
            </a:extLst>
          </p:cNvPr>
          <p:cNvSpPr>
            <a:spLocks noGrp="1"/>
          </p:cNvSpPr>
          <p:nvPr>
            <p:ph sz="quarter" idx="24"/>
          </p:nvPr>
        </p:nvSpPr>
        <p:spPr>
          <a:xfrm>
            <a:off x="5425011"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59" name="内容占位符 47">
            <a:extLst>
              <a:ext uri="{FF2B5EF4-FFF2-40B4-BE49-F238E27FC236}">
                <a16:creationId xmlns:a16="http://schemas.microsoft.com/office/drawing/2014/main" id="{7866FB12-1A5C-4263-B002-3E827467AF9F}"/>
              </a:ext>
            </a:extLst>
          </p:cNvPr>
          <p:cNvSpPr>
            <a:spLocks noGrp="1"/>
          </p:cNvSpPr>
          <p:nvPr>
            <p:ph sz="quarter" idx="25"/>
          </p:nvPr>
        </p:nvSpPr>
        <p:spPr>
          <a:xfrm>
            <a:off x="7801408" y="3932901"/>
            <a:ext cx="2045574"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60" name="内容占位符 47">
            <a:extLst>
              <a:ext uri="{FF2B5EF4-FFF2-40B4-BE49-F238E27FC236}">
                <a16:creationId xmlns:a16="http://schemas.microsoft.com/office/drawing/2014/main" id="{2FCF858B-DF03-4D71-8BC1-E6DFA6EA8AE8}"/>
              </a:ext>
            </a:extLst>
          </p:cNvPr>
          <p:cNvSpPr>
            <a:spLocks noGrp="1"/>
          </p:cNvSpPr>
          <p:nvPr>
            <p:ph sz="quarter" idx="26"/>
          </p:nvPr>
        </p:nvSpPr>
        <p:spPr>
          <a:xfrm>
            <a:off x="10106687" y="3932901"/>
            <a:ext cx="1811501" cy="770596"/>
          </a:xfrm>
          <a:prstGeom prst="rect">
            <a:avLst/>
          </a:prstGeom>
          <a:noFill/>
        </p:spPr>
        <p:txBody>
          <a:bodyPr wrap="square" rtlCol="0">
            <a:spAutoFit/>
          </a:bodyPr>
          <a:lstStyle>
            <a:lvl1pPr algn="l">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l">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标题 1">
            <a:extLst>
              <a:ext uri="{FF2B5EF4-FFF2-40B4-BE49-F238E27FC236}">
                <a16:creationId xmlns:a16="http://schemas.microsoft.com/office/drawing/2014/main" id="{CBCCF8BF-6D17-4154-8FCC-E28E6BD08DB1}"/>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31" name="灯片编号占位符 3">
            <a:extLst>
              <a:ext uri="{FF2B5EF4-FFF2-40B4-BE49-F238E27FC236}">
                <a16:creationId xmlns:a16="http://schemas.microsoft.com/office/drawing/2014/main" id="{3315DD93-54D5-47A3-9CBC-1DDC75983C3B}"/>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6033198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时间轴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5CB0159-69A8-4CE8-B4F6-9472942304C6}"/>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B61508CD-27A9-4010-B90E-C4C3235746C5}"/>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B1919E4D-51CF-45AB-A15C-0446648335DE}"/>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任意多边形: 形状 7">
            <a:extLst>
              <a:ext uri="{FF2B5EF4-FFF2-40B4-BE49-F238E27FC236}">
                <a16:creationId xmlns:a16="http://schemas.microsoft.com/office/drawing/2014/main" id="{75C7F582-2CB2-424B-BC87-76F6DC23726C}"/>
              </a:ext>
            </a:extLst>
          </p:cNvPr>
          <p:cNvSpPr/>
          <p:nvPr userDrawn="1"/>
        </p:nvSpPr>
        <p:spPr>
          <a:xfrm>
            <a:off x="-275771" y="3033492"/>
            <a:ext cx="12888685" cy="1772263"/>
          </a:xfrm>
          <a:custGeom>
            <a:avLst/>
            <a:gdLst>
              <a:gd name="connsiteX0" fmla="*/ 0 w 12888685"/>
              <a:gd name="connsiteY0" fmla="*/ 1669143 h 1772263"/>
              <a:gd name="connsiteX1" fmla="*/ 2133600 w 12888685"/>
              <a:gd name="connsiteY1" fmla="*/ 348343 h 1772263"/>
              <a:gd name="connsiteX2" fmla="*/ 4920342 w 12888685"/>
              <a:gd name="connsiteY2" fmla="*/ 1756228 h 1772263"/>
              <a:gd name="connsiteX3" fmla="*/ 7300685 w 12888685"/>
              <a:gd name="connsiteY3" fmla="*/ 333828 h 1772263"/>
              <a:gd name="connsiteX4" fmla="*/ 9855200 w 12888685"/>
              <a:gd name="connsiteY4" fmla="*/ 1770743 h 1772263"/>
              <a:gd name="connsiteX5" fmla="*/ 12888685 w 12888685"/>
              <a:gd name="connsiteY5" fmla="*/ 0 h 17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685" h="1772263">
                <a:moveTo>
                  <a:pt x="0" y="1669143"/>
                </a:moveTo>
                <a:cubicBezTo>
                  <a:pt x="656771" y="1001486"/>
                  <a:pt x="1313543" y="333829"/>
                  <a:pt x="2133600" y="348343"/>
                </a:cubicBezTo>
                <a:cubicBezTo>
                  <a:pt x="2953657" y="362857"/>
                  <a:pt x="4059161" y="1758647"/>
                  <a:pt x="4920342" y="1756228"/>
                </a:cubicBezTo>
                <a:cubicBezTo>
                  <a:pt x="5781523" y="1753809"/>
                  <a:pt x="6478209" y="331409"/>
                  <a:pt x="7300685" y="333828"/>
                </a:cubicBezTo>
                <a:cubicBezTo>
                  <a:pt x="8123161" y="336247"/>
                  <a:pt x="8923867" y="1826381"/>
                  <a:pt x="9855200" y="1770743"/>
                </a:cubicBezTo>
                <a:cubicBezTo>
                  <a:pt x="10786533" y="1715105"/>
                  <a:pt x="11837609" y="857552"/>
                  <a:pt x="12888685" y="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形状 9">
            <a:extLst>
              <a:ext uri="{FF2B5EF4-FFF2-40B4-BE49-F238E27FC236}">
                <a16:creationId xmlns:a16="http://schemas.microsoft.com/office/drawing/2014/main" id="{107D3BBD-CA48-40A7-AC93-5E8DD3C8D005}"/>
              </a:ext>
            </a:extLst>
          </p:cNvPr>
          <p:cNvSpPr/>
          <p:nvPr/>
        </p:nvSpPr>
        <p:spPr>
          <a:xfrm>
            <a:off x="1911308" y="3372058"/>
            <a:ext cx="20639" cy="1239905"/>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1" name="组合 10">
            <a:extLst>
              <a:ext uri="{FF2B5EF4-FFF2-40B4-BE49-F238E27FC236}">
                <a16:creationId xmlns:a16="http://schemas.microsoft.com/office/drawing/2014/main" id="{FC0C85B3-36F8-490B-81C9-AFD23F2584D7}"/>
              </a:ext>
            </a:extLst>
          </p:cNvPr>
          <p:cNvGrpSpPr/>
          <p:nvPr/>
        </p:nvGrpSpPr>
        <p:grpSpPr>
          <a:xfrm>
            <a:off x="1753732" y="3213184"/>
            <a:ext cx="336578" cy="333220"/>
            <a:chOff x="1639666" y="2411923"/>
            <a:chExt cx="1141898" cy="1130510"/>
          </a:xfrm>
        </p:grpSpPr>
        <p:sp>
          <p:nvSpPr>
            <p:cNvPr id="14" name="椭圆 31">
              <a:extLst>
                <a:ext uri="{FF2B5EF4-FFF2-40B4-BE49-F238E27FC236}">
                  <a16:creationId xmlns:a16="http://schemas.microsoft.com/office/drawing/2014/main" id="{AA39B4E3-3E6E-469D-BF3C-265534DB918D}"/>
                </a:ext>
              </a:extLst>
            </p:cNvPr>
            <p:cNvSpPr/>
            <p:nvPr/>
          </p:nvSpPr>
          <p:spPr>
            <a:xfrm>
              <a:off x="1701345"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5" name="椭圆 31">
              <a:extLst>
                <a:ext uri="{FF2B5EF4-FFF2-40B4-BE49-F238E27FC236}">
                  <a16:creationId xmlns:a16="http://schemas.microsoft.com/office/drawing/2014/main" id="{FE557795-49E8-4920-BF49-08F582D762B4}"/>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sp>
        <p:nvSpPr>
          <p:cNvPr id="17" name="任意多边形: 形状 16">
            <a:extLst>
              <a:ext uri="{FF2B5EF4-FFF2-40B4-BE49-F238E27FC236}">
                <a16:creationId xmlns:a16="http://schemas.microsoft.com/office/drawing/2014/main" id="{B14F8776-4D5E-4290-9ED4-3986721907FB}"/>
              </a:ext>
            </a:extLst>
          </p:cNvPr>
          <p:cNvSpPr/>
          <p:nvPr/>
        </p:nvSpPr>
        <p:spPr>
          <a:xfrm>
            <a:off x="7095180" y="3372058"/>
            <a:ext cx="20639" cy="1239905"/>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A99C6329-315B-4FF1-9B5C-72F75CEEEF76}"/>
              </a:ext>
            </a:extLst>
          </p:cNvPr>
          <p:cNvGrpSpPr/>
          <p:nvPr/>
        </p:nvGrpSpPr>
        <p:grpSpPr>
          <a:xfrm>
            <a:off x="6937604" y="3213184"/>
            <a:ext cx="336578" cy="333220"/>
            <a:chOff x="1639666" y="2411923"/>
            <a:chExt cx="1141898" cy="1130510"/>
          </a:xfrm>
        </p:grpSpPr>
        <p:sp>
          <p:nvSpPr>
            <p:cNvPr id="21" name="椭圆 31">
              <a:extLst>
                <a:ext uri="{FF2B5EF4-FFF2-40B4-BE49-F238E27FC236}">
                  <a16:creationId xmlns:a16="http://schemas.microsoft.com/office/drawing/2014/main" id="{E3BBF91A-A786-4712-9085-81BE3F5E385D}"/>
                </a:ext>
              </a:extLst>
            </p:cNvPr>
            <p:cNvSpPr/>
            <p:nvPr/>
          </p:nvSpPr>
          <p:spPr>
            <a:xfrm>
              <a:off x="1701345"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2" name="椭圆 31">
              <a:extLst>
                <a:ext uri="{FF2B5EF4-FFF2-40B4-BE49-F238E27FC236}">
                  <a16:creationId xmlns:a16="http://schemas.microsoft.com/office/drawing/2014/main" id="{B9BDC4E3-0E26-4F5B-B1E7-A8F022CB6C35}"/>
                </a:ext>
              </a:extLst>
            </p:cNvPr>
            <p:cNvSpPr/>
            <p:nvPr/>
          </p:nvSpPr>
          <p:spPr>
            <a:xfrm rot="21159850">
              <a:off x="1639666"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C009F1A9-7B5C-43E5-99DC-E32C543A07A3}"/>
              </a:ext>
            </a:extLst>
          </p:cNvPr>
          <p:cNvGrpSpPr/>
          <p:nvPr userDrawn="1"/>
        </p:nvGrpSpPr>
        <p:grpSpPr>
          <a:xfrm>
            <a:off x="4506490" y="3640119"/>
            <a:ext cx="336578" cy="1286980"/>
            <a:chOff x="4544590" y="3698175"/>
            <a:chExt cx="336578" cy="1286980"/>
          </a:xfrm>
        </p:grpSpPr>
        <p:sp>
          <p:nvSpPr>
            <p:cNvPr id="24" name="任意多边形: 形状 23">
              <a:extLst>
                <a:ext uri="{FF2B5EF4-FFF2-40B4-BE49-F238E27FC236}">
                  <a16:creationId xmlns:a16="http://schemas.microsoft.com/office/drawing/2014/main" id="{9B433666-805F-4A05-BEC7-C90C116FA6F3}"/>
                </a:ext>
              </a:extLst>
            </p:cNvPr>
            <p:cNvSpPr/>
            <p:nvPr/>
          </p:nvSpPr>
          <p:spPr>
            <a:xfrm>
              <a:off x="4665363" y="3698175"/>
              <a:ext cx="45719" cy="1001280"/>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25" name="组合 24">
              <a:extLst>
                <a:ext uri="{FF2B5EF4-FFF2-40B4-BE49-F238E27FC236}">
                  <a16:creationId xmlns:a16="http://schemas.microsoft.com/office/drawing/2014/main" id="{C7BCBDF1-D30B-417B-8ED2-AEEFD4345354}"/>
                </a:ext>
              </a:extLst>
            </p:cNvPr>
            <p:cNvGrpSpPr/>
            <p:nvPr/>
          </p:nvGrpSpPr>
          <p:grpSpPr>
            <a:xfrm>
              <a:off x="4544590" y="4651935"/>
              <a:ext cx="336578" cy="333220"/>
              <a:chOff x="2016675" y="2411923"/>
              <a:chExt cx="1141898" cy="1130510"/>
            </a:xfrm>
          </p:grpSpPr>
          <p:sp>
            <p:nvSpPr>
              <p:cNvPr id="26" name="椭圆 31">
                <a:extLst>
                  <a:ext uri="{FF2B5EF4-FFF2-40B4-BE49-F238E27FC236}">
                    <a16:creationId xmlns:a16="http://schemas.microsoft.com/office/drawing/2014/main" id="{83627847-5BCE-40C0-9962-D65C16CEE380}"/>
                  </a:ext>
                </a:extLst>
              </p:cNvPr>
              <p:cNvSpPr/>
              <p:nvPr/>
            </p:nvSpPr>
            <p:spPr>
              <a:xfrm>
                <a:off x="2078354"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7" name="椭圆 31">
                <a:extLst>
                  <a:ext uri="{FF2B5EF4-FFF2-40B4-BE49-F238E27FC236}">
                    <a16:creationId xmlns:a16="http://schemas.microsoft.com/office/drawing/2014/main" id="{52758117-B125-48FC-BEE3-A214E1D75FE5}"/>
                  </a:ext>
                </a:extLst>
              </p:cNvPr>
              <p:cNvSpPr/>
              <p:nvPr/>
            </p:nvSpPr>
            <p:spPr>
              <a:xfrm rot="21159850">
                <a:off x="201667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grpSp>
        <p:nvGrpSpPr>
          <p:cNvPr id="30" name="组合 29">
            <a:extLst>
              <a:ext uri="{FF2B5EF4-FFF2-40B4-BE49-F238E27FC236}">
                <a16:creationId xmlns:a16="http://schemas.microsoft.com/office/drawing/2014/main" id="{3DC0A95E-BA80-4927-99E6-3F985F3FDCEB}"/>
              </a:ext>
            </a:extLst>
          </p:cNvPr>
          <p:cNvGrpSpPr/>
          <p:nvPr userDrawn="1"/>
        </p:nvGrpSpPr>
        <p:grpSpPr>
          <a:xfrm>
            <a:off x="9679338" y="3640119"/>
            <a:ext cx="336578" cy="1286980"/>
            <a:chOff x="9653938" y="3698175"/>
            <a:chExt cx="336578" cy="1286980"/>
          </a:xfrm>
        </p:grpSpPr>
        <p:sp>
          <p:nvSpPr>
            <p:cNvPr id="31" name="任意多边形: 形状 30">
              <a:extLst>
                <a:ext uri="{FF2B5EF4-FFF2-40B4-BE49-F238E27FC236}">
                  <a16:creationId xmlns:a16="http://schemas.microsoft.com/office/drawing/2014/main" id="{394D1062-4D17-4D33-BA65-554F3E4901C4}"/>
                </a:ext>
              </a:extLst>
            </p:cNvPr>
            <p:cNvSpPr/>
            <p:nvPr/>
          </p:nvSpPr>
          <p:spPr>
            <a:xfrm>
              <a:off x="9774711" y="3698175"/>
              <a:ext cx="45719" cy="1001280"/>
            </a:xfrm>
            <a:custGeom>
              <a:avLst/>
              <a:gdLst>
                <a:gd name="connsiteX0" fmla="*/ 25400 w 25400"/>
                <a:gd name="connsiteY0" fmla="*/ 0 h 1746250"/>
                <a:gd name="connsiteX1" fmla="*/ 19050 w 25400"/>
                <a:gd name="connsiteY1" fmla="*/ 146050 h 1746250"/>
                <a:gd name="connsiteX2" fmla="*/ 12700 w 25400"/>
                <a:gd name="connsiteY2" fmla="*/ 196850 h 1746250"/>
                <a:gd name="connsiteX3" fmla="*/ 0 w 25400"/>
                <a:gd name="connsiteY3" fmla="*/ 285750 h 1746250"/>
                <a:gd name="connsiteX4" fmla="*/ 6350 w 25400"/>
                <a:gd name="connsiteY4" fmla="*/ 1746250 h 1746250"/>
                <a:gd name="connsiteX0" fmla="*/ 25400 w 25400"/>
                <a:gd name="connsiteY0" fmla="*/ 0 h 1746250"/>
                <a:gd name="connsiteX1" fmla="*/ 19050 w 25400"/>
                <a:gd name="connsiteY1" fmla="*/ 146050 h 1746250"/>
                <a:gd name="connsiteX2" fmla="*/ 0 w 25400"/>
                <a:gd name="connsiteY2" fmla="*/ 285750 h 1746250"/>
                <a:gd name="connsiteX3" fmla="*/ 6350 w 25400"/>
                <a:gd name="connsiteY3" fmla="*/ 1746250 h 1746250"/>
                <a:gd name="connsiteX0" fmla="*/ 25400 w 25400"/>
                <a:gd name="connsiteY0" fmla="*/ 0 h 1746250"/>
                <a:gd name="connsiteX1" fmla="*/ 0 w 25400"/>
                <a:gd name="connsiteY1" fmla="*/ 285750 h 1746250"/>
                <a:gd name="connsiteX2" fmla="*/ 6350 w 25400"/>
                <a:gd name="connsiteY2" fmla="*/ 1746250 h 1746250"/>
                <a:gd name="connsiteX0" fmla="*/ 0 w 6360"/>
                <a:gd name="connsiteY0" fmla="*/ 0 h 1460500"/>
                <a:gd name="connsiteX1" fmla="*/ 6350 w 6360"/>
                <a:gd name="connsiteY1" fmla="*/ 1460500 h 1460500"/>
                <a:gd name="connsiteX0" fmla="*/ 0 w 12981"/>
                <a:gd name="connsiteY0" fmla="*/ 0 h 13713"/>
                <a:gd name="connsiteX1" fmla="*/ 12980 w 12981"/>
                <a:gd name="connsiteY1" fmla="*/ 13713 h 13713"/>
              </a:gdLst>
              <a:ahLst/>
              <a:cxnLst>
                <a:cxn ang="0">
                  <a:pos x="connsiteX0" y="connsiteY0"/>
                </a:cxn>
                <a:cxn ang="0">
                  <a:pos x="connsiteX1" y="connsiteY1"/>
                </a:cxn>
              </a:cxnLst>
              <a:rect l="l" t="t" r="r" b="b"/>
              <a:pathLst>
                <a:path w="12981" h="13713">
                  <a:moveTo>
                    <a:pt x="0" y="0"/>
                  </a:moveTo>
                  <a:cubicBezTo>
                    <a:pt x="10840" y="8638"/>
                    <a:pt x="12980" y="9017"/>
                    <a:pt x="12980" y="13713"/>
                  </a:cubicBezTo>
                </a:path>
              </a:pathLst>
            </a:custGeom>
            <a:noFill/>
            <a:ln w="19050">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2" name="组合 31">
              <a:extLst>
                <a:ext uri="{FF2B5EF4-FFF2-40B4-BE49-F238E27FC236}">
                  <a16:creationId xmlns:a16="http://schemas.microsoft.com/office/drawing/2014/main" id="{02B98090-5083-4B19-9892-3F6EAAD28EC2}"/>
                </a:ext>
              </a:extLst>
            </p:cNvPr>
            <p:cNvGrpSpPr/>
            <p:nvPr/>
          </p:nvGrpSpPr>
          <p:grpSpPr>
            <a:xfrm>
              <a:off x="9653938" y="4651935"/>
              <a:ext cx="336578" cy="333220"/>
              <a:chOff x="2016675" y="2411923"/>
              <a:chExt cx="1141898" cy="1130510"/>
            </a:xfrm>
          </p:grpSpPr>
          <p:sp>
            <p:nvSpPr>
              <p:cNvPr id="33" name="椭圆 31">
                <a:extLst>
                  <a:ext uri="{FF2B5EF4-FFF2-40B4-BE49-F238E27FC236}">
                    <a16:creationId xmlns:a16="http://schemas.microsoft.com/office/drawing/2014/main" id="{76B42920-253D-42BA-8F73-AC5882FF8122}"/>
                  </a:ext>
                </a:extLst>
              </p:cNvPr>
              <p:cNvSpPr/>
              <p:nvPr/>
            </p:nvSpPr>
            <p:spPr>
              <a:xfrm>
                <a:off x="2078354" y="2448062"/>
                <a:ext cx="1015874" cy="100574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4"/>
              </a:solidFill>
              <a:ln w="1270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4" name="椭圆 31">
                <a:extLst>
                  <a:ext uri="{FF2B5EF4-FFF2-40B4-BE49-F238E27FC236}">
                    <a16:creationId xmlns:a16="http://schemas.microsoft.com/office/drawing/2014/main" id="{70205F05-D338-4B2C-A4F0-9655C587A551}"/>
                  </a:ext>
                </a:extLst>
              </p:cNvPr>
              <p:cNvSpPr/>
              <p:nvPr/>
            </p:nvSpPr>
            <p:spPr>
              <a:xfrm rot="21159850">
                <a:off x="2016675" y="2411923"/>
                <a:ext cx="1141898" cy="113051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grpSp>
      <p:sp>
        <p:nvSpPr>
          <p:cNvPr id="37" name="内容占位符 29">
            <a:extLst>
              <a:ext uri="{FF2B5EF4-FFF2-40B4-BE49-F238E27FC236}">
                <a16:creationId xmlns:a16="http://schemas.microsoft.com/office/drawing/2014/main" id="{451BD24F-2B32-4BE4-99E5-32B3559503D7}"/>
              </a:ext>
            </a:extLst>
          </p:cNvPr>
          <p:cNvSpPr>
            <a:spLocks noGrp="1"/>
          </p:cNvSpPr>
          <p:nvPr userDrawn="1">
            <p:ph sz="quarter" idx="10"/>
          </p:nvPr>
        </p:nvSpPr>
        <p:spPr>
          <a:xfrm>
            <a:off x="3870516" y="484244"/>
            <a:ext cx="4450968" cy="604781"/>
          </a:xfrm>
          <a:prstGeom prst="rect">
            <a:avLst/>
          </a:prstGeom>
          <a:noFill/>
        </p:spPr>
        <p:txBody>
          <a:bodyPr wrap="square" rtlCol="0">
            <a:spAutoFit/>
          </a:bodyPr>
          <a:lstStyle>
            <a:lvl1pPr marL="0" indent="0" algn="ctr">
              <a:buNone/>
              <a:defRPr lang="zh-CN" altLang="en-US" sz="3600" b="1" dirty="0" smtClean="0">
                <a:solidFill>
                  <a:schemeClr val="accent1"/>
                </a:solidFill>
                <a:latin typeface="+mj-ea"/>
                <a:ea typeface="+mj-ea"/>
              </a:defRPr>
            </a:lvl1pPr>
          </a:lstStyle>
          <a:p>
            <a:pPr marL="0" lvl="0" algn="ctr"/>
            <a:r>
              <a:rPr lang="zh-CN" altLang="en-US" dirty="0"/>
              <a:t>编辑母版文本样式</a:t>
            </a:r>
          </a:p>
        </p:txBody>
      </p:sp>
      <p:sp>
        <p:nvSpPr>
          <p:cNvPr id="38" name="内容占位符 35">
            <a:extLst>
              <a:ext uri="{FF2B5EF4-FFF2-40B4-BE49-F238E27FC236}">
                <a16:creationId xmlns:a16="http://schemas.microsoft.com/office/drawing/2014/main" id="{FBA7A0F1-6F33-4536-939C-F0D32A4FF33E}"/>
              </a:ext>
            </a:extLst>
          </p:cNvPr>
          <p:cNvSpPr>
            <a:spLocks noGrp="1"/>
          </p:cNvSpPr>
          <p:nvPr>
            <p:ph sz="quarter" idx="18"/>
          </p:nvPr>
        </p:nvSpPr>
        <p:spPr>
          <a:xfrm>
            <a:off x="351793" y="470938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39" name="内容占位符 47">
            <a:extLst>
              <a:ext uri="{FF2B5EF4-FFF2-40B4-BE49-F238E27FC236}">
                <a16:creationId xmlns:a16="http://schemas.microsoft.com/office/drawing/2014/main" id="{4A83A091-9A56-4C36-9741-1B324ADF1555}"/>
              </a:ext>
            </a:extLst>
          </p:cNvPr>
          <p:cNvSpPr>
            <a:spLocks noGrp="1"/>
          </p:cNvSpPr>
          <p:nvPr>
            <p:ph sz="quarter" idx="22"/>
          </p:nvPr>
        </p:nvSpPr>
        <p:spPr>
          <a:xfrm>
            <a:off x="625744" y="506530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0" name="内容占位符 35">
            <a:extLst>
              <a:ext uri="{FF2B5EF4-FFF2-40B4-BE49-F238E27FC236}">
                <a16:creationId xmlns:a16="http://schemas.microsoft.com/office/drawing/2014/main" id="{BC1260B0-0A66-432C-BBD4-70DB893E25C4}"/>
              </a:ext>
            </a:extLst>
          </p:cNvPr>
          <p:cNvSpPr>
            <a:spLocks noGrp="1"/>
          </p:cNvSpPr>
          <p:nvPr>
            <p:ph sz="quarter" idx="23"/>
          </p:nvPr>
        </p:nvSpPr>
        <p:spPr>
          <a:xfrm>
            <a:off x="5567301" y="4709385"/>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1" name="内容占位符 47">
            <a:extLst>
              <a:ext uri="{FF2B5EF4-FFF2-40B4-BE49-F238E27FC236}">
                <a16:creationId xmlns:a16="http://schemas.microsoft.com/office/drawing/2014/main" id="{B66AC589-63DA-4B65-AEA8-9A61BE449D9F}"/>
              </a:ext>
            </a:extLst>
          </p:cNvPr>
          <p:cNvSpPr>
            <a:spLocks noGrp="1"/>
          </p:cNvSpPr>
          <p:nvPr>
            <p:ph sz="quarter" idx="24"/>
          </p:nvPr>
        </p:nvSpPr>
        <p:spPr>
          <a:xfrm>
            <a:off x="5841252" y="5065308"/>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2" name="内容占位符 35">
            <a:extLst>
              <a:ext uri="{FF2B5EF4-FFF2-40B4-BE49-F238E27FC236}">
                <a16:creationId xmlns:a16="http://schemas.microsoft.com/office/drawing/2014/main" id="{BB6908F9-C393-4B68-9BCB-95D3DE2FDF92}"/>
              </a:ext>
            </a:extLst>
          </p:cNvPr>
          <p:cNvSpPr>
            <a:spLocks noGrp="1"/>
          </p:cNvSpPr>
          <p:nvPr>
            <p:ph sz="quarter" idx="25"/>
          </p:nvPr>
        </p:nvSpPr>
        <p:spPr>
          <a:xfrm>
            <a:off x="3069564" y="195857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3" name="内容占位符 47">
            <a:extLst>
              <a:ext uri="{FF2B5EF4-FFF2-40B4-BE49-F238E27FC236}">
                <a16:creationId xmlns:a16="http://schemas.microsoft.com/office/drawing/2014/main" id="{64ADADE3-4330-42EC-8076-30110660A67C}"/>
              </a:ext>
            </a:extLst>
          </p:cNvPr>
          <p:cNvSpPr>
            <a:spLocks noGrp="1"/>
          </p:cNvSpPr>
          <p:nvPr>
            <p:ph sz="quarter" idx="26"/>
          </p:nvPr>
        </p:nvSpPr>
        <p:spPr>
          <a:xfrm>
            <a:off x="3343515" y="2314502"/>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44" name="内容占位符 35">
            <a:extLst>
              <a:ext uri="{FF2B5EF4-FFF2-40B4-BE49-F238E27FC236}">
                <a16:creationId xmlns:a16="http://schemas.microsoft.com/office/drawing/2014/main" id="{8689696F-9B2D-47EA-8FC3-ED570EFA3F67}"/>
              </a:ext>
            </a:extLst>
          </p:cNvPr>
          <p:cNvSpPr>
            <a:spLocks noGrp="1"/>
          </p:cNvSpPr>
          <p:nvPr>
            <p:ph sz="quarter" idx="27"/>
          </p:nvPr>
        </p:nvSpPr>
        <p:spPr>
          <a:xfrm>
            <a:off x="8189180" y="1958579"/>
            <a:ext cx="3115398" cy="433965"/>
          </a:xfrm>
          <a:prstGeom prst="rect">
            <a:avLst/>
          </a:prstGeom>
          <a:noFill/>
        </p:spPr>
        <p:txBody>
          <a:bodyPr wrap="square" rtlCol="0">
            <a:spAutoFit/>
          </a:bodyPr>
          <a:lstStyle>
            <a:lvl1pPr marL="0" indent="0" algn="ctr">
              <a:buNone/>
              <a:defRPr lang="zh-CN" altLang="en-US" sz="2400" b="1" dirty="0" smtClean="0">
                <a:solidFill>
                  <a:schemeClr val="accent1"/>
                </a:solidFill>
                <a:latin typeface="+mj-ea"/>
                <a:ea typeface="+mj-ea"/>
              </a:defRPr>
            </a:lvl1pPr>
          </a:lstStyle>
          <a:p>
            <a:pPr marL="0" lvl="0" algn="ctr"/>
            <a:r>
              <a:rPr lang="zh-CN" altLang="en-US" dirty="0"/>
              <a:t>编辑母版文本样式</a:t>
            </a:r>
          </a:p>
        </p:txBody>
      </p:sp>
      <p:sp>
        <p:nvSpPr>
          <p:cNvPr id="45" name="内容占位符 47">
            <a:extLst>
              <a:ext uri="{FF2B5EF4-FFF2-40B4-BE49-F238E27FC236}">
                <a16:creationId xmlns:a16="http://schemas.microsoft.com/office/drawing/2014/main" id="{CA341F4C-D627-429C-99CA-B7EAC732BA89}"/>
              </a:ext>
            </a:extLst>
          </p:cNvPr>
          <p:cNvSpPr>
            <a:spLocks noGrp="1"/>
          </p:cNvSpPr>
          <p:nvPr>
            <p:ph sz="quarter" idx="28"/>
          </p:nvPr>
        </p:nvSpPr>
        <p:spPr>
          <a:xfrm>
            <a:off x="8463131" y="2314502"/>
            <a:ext cx="2516697" cy="770596"/>
          </a:xfrm>
          <a:prstGeom prst="rect">
            <a:avLst/>
          </a:prstGeom>
          <a:noFill/>
        </p:spPr>
        <p:txBody>
          <a:bodyPr wrap="square" rtlCol="0">
            <a:spAutoFit/>
          </a:bodyPr>
          <a:lstStyle>
            <a:lvl1pPr algn="ctr">
              <a:lnSpc>
                <a:spcPct val="130000"/>
              </a:lnSpc>
              <a:defRPr lang="zh-CN" altLang="en-US" sz="1600" dirty="0" smtClean="0">
                <a:latin typeface="微软雅黑 Light" panose="020B0502040204020203" pitchFamily="34" charset="-122"/>
                <a:ea typeface="微软雅黑 Light" panose="020B0502040204020203" pitchFamily="34" charset="-122"/>
              </a:defRPr>
            </a:lvl1pPr>
            <a:lvl2pPr marL="457200" indent="0" algn="ctr">
              <a:lnSpc>
                <a:spcPct val="130000"/>
              </a:lnSpc>
              <a:buNone/>
              <a:defRPr lang="zh-CN" altLang="en-US" sz="1600" dirty="0" smtClean="0">
                <a:latin typeface="微软雅黑 Light" panose="020B0502040204020203" pitchFamily="34" charset="-122"/>
                <a:ea typeface="微软雅黑 Light" panose="020B0502040204020203" pitchFamily="34" charset="-122"/>
              </a:defRPr>
            </a:lvl2pPr>
          </a:lstStyle>
          <a:p>
            <a:pPr marL="0" lvl="0" indent="0" algn="ctr">
              <a:lnSpc>
                <a:spcPct val="130000"/>
              </a:lnSpc>
              <a:buNone/>
            </a:pPr>
            <a:r>
              <a:rPr lang="zh-CN" altLang="en-US" dirty="0"/>
              <a:t>编辑母版文本样式</a:t>
            </a:r>
          </a:p>
          <a:p>
            <a:pPr lvl="1"/>
            <a:r>
              <a:rPr lang="zh-CN" altLang="en-US" dirty="0"/>
              <a:t>第二级</a:t>
            </a:r>
          </a:p>
        </p:txBody>
      </p:sp>
      <p:sp>
        <p:nvSpPr>
          <p:cNvPr id="35" name="灯片编号占位符 3">
            <a:extLst>
              <a:ext uri="{FF2B5EF4-FFF2-40B4-BE49-F238E27FC236}">
                <a16:creationId xmlns:a16="http://schemas.microsoft.com/office/drawing/2014/main" id="{A4BEED59-6887-48CA-8E8B-CD6869720F05}"/>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0185745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多项内容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6FC4711-71A9-45E9-AEEC-6C2D6863FECE}"/>
              </a:ext>
            </a:extLst>
          </p:cNvPr>
          <p:cNvGrpSpPr/>
          <p:nvPr userDrawn="1"/>
        </p:nvGrpSpPr>
        <p:grpSpPr>
          <a:xfrm>
            <a:off x="4002821" y="1047597"/>
            <a:ext cx="4186359" cy="163210"/>
            <a:chOff x="3165003" y="4030582"/>
            <a:chExt cx="5853910" cy="276264"/>
          </a:xfrm>
        </p:grpSpPr>
        <p:sp>
          <p:nvSpPr>
            <p:cNvPr id="4" name="任意多边形 29">
              <a:extLst>
                <a:ext uri="{FF2B5EF4-FFF2-40B4-BE49-F238E27FC236}">
                  <a16:creationId xmlns:a16="http://schemas.microsoft.com/office/drawing/2014/main" id="{0EACFDB3-A3D9-4E1E-83BD-3B1BBD7094F7}"/>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 name="任意多边形 30">
              <a:extLst>
                <a:ext uri="{FF2B5EF4-FFF2-40B4-BE49-F238E27FC236}">
                  <a16:creationId xmlns:a16="http://schemas.microsoft.com/office/drawing/2014/main" id="{08A865E3-183E-452D-9A02-4BD0E8F6875B}"/>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8" name="椭圆 38">
            <a:extLst>
              <a:ext uri="{FF2B5EF4-FFF2-40B4-BE49-F238E27FC236}">
                <a16:creationId xmlns:a16="http://schemas.microsoft.com/office/drawing/2014/main" id="{F3CD5C47-1C6E-4388-82CF-4663E91BA241}"/>
              </a:ext>
            </a:extLst>
          </p:cNvPr>
          <p:cNvSpPr/>
          <p:nvPr userDrawn="1"/>
        </p:nvSpPr>
        <p:spPr>
          <a:xfrm>
            <a:off x="2976278" y="2058855"/>
            <a:ext cx="3470911" cy="3530733"/>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solidFill>
            <a:schemeClr val="accent4">
              <a:alpha val="78000"/>
            </a:schemeClr>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sp>
        <p:nvSpPr>
          <p:cNvPr id="9" name="椭圆 38">
            <a:extLst>
              <a:ext uri="{FF2B5EF4-FFF2-40B4-BE49-F238E27FC236}">
                <a16:creationId xmlns:a16="http://schemas.microsoft.com/office/drawing/2014/main" id="{EB7F7271-16E8-496E-9A80-2E085DD197FD}"/>
              </a:ext>
            </a:extLst>
          </p:cNvPr>
          <p:cNvSpPr/>
          <p:nvPr userDrawn="1"/>
        </p:nvSpPr>
        <p:spPr>
          <a:xfrm rot="10800000">
            <a:off x="5682020" y="1982786"/>
            <a:ext cx="3470911" cy="3530733"/>
          </a:xfrm>
          <a:custGeom>
            <a:avLst/>
            <a:gdLst>
              <a:gd name="connsiteX0" fmla="*/ 0 w 3769446"/>
              <a:gd name="connsiteY0" fmla="*/ 1884723 h 3769446"/>
              <a:gd name="connsiteX1" fmla="*/ 1884723 w 3769446"/>
              <a:gd name="connsiteY1" fmla="*/ 0 h 3769446"/>
              <a:gd name="connsiteX2" fmla="*/ 3769446 w 3769446"/>
              <a:gd name="connsiteY2" fmla="*/ 1884723 h 3769446"/>
              <a:gd name="connsiteX3" fmla="*/ 1884723 w 3769446"/>
              <a:gd name="connsiteY3" fmla="*/ 3769446 h 3769446"/>
              <a:gd name="connsiteX4" fmla="*/ 0 w 3769446"/>
              <a:gd name="connsiteY4" fmla="*/ 1884723 h 3769446"/>
              <a:gd name="connsiteX0" fmla="*/ 1884723 w 3769446"/>
              <a:gd name="connsiteY0" fmla="*/ 3769446 h 3860886"/>
              <a:gd name="connsiteX1" fmla="*/ 0 w 3769446"/>
              <a:gd name="connsiteY1" fmla="*/ 1884723 h 3860886"/>
              <a:gd name="connsiteX2" fmla="*/ 1884723 w 3769446"/>
              <a:gd name="connsiteY2" fmla="*/ 0 h 3860886"/>
              <a:gd name="connsiteX3" fmla="*/ 3769446 w 3769446"/>
              <a:gd name="connsiteY3" fmla="*/ 1884723 h 3860886"/>
              <a:gd name="connsiteX4" fmla="*/ 1976163 w 3769446"/>
              <a:gd name="connsiteY4" fmla="*/ 3860886 h 38608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69446 h 3797386"/>
              <a:gd name="connsiteX1" fmla="*/ 0 w 3769446"/>
              <a:gd name="connsiteY1" fmla="*/ 1884723 h 3797386"/>
              <a:gd name="connsiteX2" fmla="*/ 1884723 w 3769446"/>
              <a:gd name="connsiteY2" fmla="*/ 0 h 3797386"/>
              <a:gd name="connsiteX3" fmla="*/ 3769446 w 3769446"/>
              <a:gd name="connsiteY3" fmla="*/ 1884723 h 3797386"/>
              <a:gd name="connsiteX4" fmla="*/ 2090463 w 3769446"/>
              <a:gd name="connsiteY4" fmla="*/ 3797386 h 3797386"/>
              <a:gd name="connsiteX0" fmla="*/ 1884723 w 3769446"/>
              <a:gd name="connsiteY0" fmla="*/ 3771536 h 3799476"/>
              <a:gd name="connsiteX1" fmla="*/ 0 w 3769446"/>
              <a:gd name="connsiteY1" fmla="*/ 1886813 h 3799476"/>
              <a:gd name="connsiteX2" fmla="*/ 1884723 w 3769446"/>
              <a:gd name="connsiteY2" fmla="*/ 2090 h 3799476"/>
              <a:gd name="connsiteX3" fmla="*/ 3769446 w 3769446"/>
              <a:gd name="connsiteY3" fmla="*/ 1886813 h 3799476"/>
              <a:gd name="connsiteX4" fmla="*/ 2090463 w 3769446"/>
              <a:gd name="connsiteY4" fmla="*/ 3799476 h 3799476"/>
              <a:gd name="connsiteX0" fmla="*/ 1884723 w 3769446"/>
              <a:gd name="connsiteY0" fmla="*/ 3769586 h 3797526"/>
              <a:gd name="connsiteX1" fmla="*/ 0 w 3769446"/>
              <a:gd name="connsiteY1" fmla="*/ 1884863 h 3797526"/>
              <a:gd name="connsiteX2" fmla="*/ 1884723 w 3769446"/>
              <a:gd name="connsiteY2" fmla="*/ 140 h 3797526"/>
              <a:gd name="connsiteX3" fmla="*/ 3769446 w 3769446"/>
              <a:gd name="connsiteY3" fmla="*/ 1884863 h 3797526"/>
              <a:gd name="connsiteX4" fmla="*/ 2090463 w 3769446"/>
              <a:gd name="connsiteY4" fmla="*/ 3797526 h 3797526"/>
              <a:gd name="connsiteX0" fmla="*/ 1887788 w 3772511"/>
              <a:gd name="connsiteY0" fmla="*/ 3769591 h 3797531"/>
              <a:gd name="connsiteX1" fmla="*/ 3065 w 3772511"/>
              <a:gd name="connsiteY1" fmla="*/ 1884868 h 3797531"/>
              <a:gd name="connsiteX2" fmla="*/ 1887788 w 3772511"/>
              <a:gd name="connsiteY2" fmla="*/ 145 h 3797531"/>
              <a:gd name="connsiteX3" fmla="*/ 3772511 w 3772511"/>
              <a:gd name="connsiteY3" fmla="*/ 1884868 h 3797531"/>
              <a:gd name="connsiteX4" fmla="*/ 2093528 w 3772511"/>
              <a:gd name="connsiteY4" fmla="*/ 3797531 h 3797531"/>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797524"/>
              <a:gd name="connsiteX1" fmla="*/ 1191 w 3770637"/>
              <a:gd name="connsiteY1" fmla="*/ 1884861 h 3797524"/>
              <a:gd name="connsiteX2" fmla="*/ 1885914 w 3770637"/>
              <a:gd name="connsiteY2" fmla="*/ 138 h 3797524"/>
              <a:gd name="connsiteX3" fmla="*/ 3770637 w 3770637"/>
              <a:gd name="connsiteY3" fmla="*/ 1884861 h 3797524"/>
              <a:gd name="connsiteX4" fmla="*/ 2091654 w 3770637"/>
              <a:gd name="connsiteY4" fmla="*/ 3797524 h 3797524"/>
              <a:gd name="connsiteX0" fmla="*/ 1885914 w 3770637"/>
              <a:gd name="connsiteY0" fmla="*/ 3769584 h 3835624"/>
              <a:gd name="connsiteX1" fmla="*/ 1191 w 3770637"/>
              <a:gd name="connsiteY1" fmla="*/ 1884861 h 3835624"/>
              <a:gd name="connsiteX2" fmla="*/ 1885914 w 3770637"/>
              <a:gd name="connsiteY2" fmla="*/ 138 h 3835624"/>
              <a:gd name="connsiteX3" fmla="*/ 3770637 w 3770637"/>
              <a:gd name="connsiteY3" fmla="*/ 1884861 h 3835624"/>
              <a:gd name="connsiteX4" fmla="*/ 2053554 w 3770637"/>
              <a:gd name="connsiteY4" fmla="*/ 3835624 h 383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637" h="3835624">
                <a:moveTo>
                  <a:pt x="1885914" y="3769584"/>
                </a:moveTo>
                <a:cubicBezTo>
                  <a:pt x="845010" y="3693384"/>
                  <a:pt x="-36909" y="2913065"/>
                  <a:pt x="1191" y="1884861"/>
                </a:cubicBezTo>
                <a:cubicBezTo>
                  <a:pt x="39291" y="856657"/>
                  <a:pt x="870410" y="-12562"/>
                  <a:pt x="1885914" y="138"/>
                </a:cubicBezTo>
                <a:cubicBezTo>
                  <a:pt x="2901418" y="12838"/>
                  <a:pt x="3732537" y="831257"/>
                  <a:pt x="3770637" y="1884861"/>
                </a:cubicBezTo>
                <a:cubicBezTo>
                  <a:pt x="3669037" y="2900365"/>
                  <a:pt x="3003018" y="3744184"/>
                  <a:pt x="2053554" y="3835624"/>
                </a:cubicBezTo>
              </a:path>
            </a:pathLst>
          </a:custGeom>
          <a:solidFill>
            <a:schemeClr val="accent5">
              <a:alpha val="78000"/>
            </a:schemeClr>
          </a:solid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Light" panose="020B0502040204020203" pitchFamily="34" charset="-122"/>
            </a:endParaRPr>
          </a:p>
        </p:txBody>
      </p:sp>
      <p:grpSp>
        <p:nvGrpSpPr>
          <p:cNvPr id="10" name="组合 9">
            <a:extLst>
              <a:ext uri="{FF2B5EF4-FFF2-40B4-BE49-F238E27FC236}">
                <a16:creationId xmlns:a16="http://schemas.microsoft.com/office/drawing/2014/main" id="{E8BF7276-EC9D-444A-9337-1DD881379AAB}"/>
              </a:ext>
            </a:extLst>
          </p:cNvPr>
          <p:cNvGrpSpPr/>
          <p:nvPr userDrawn="1"/>
        </p:nvGrpSpPr>
        <p:grpSpPr>
          <a:xfrm>
            <a:off x="3073806" y="2239414"/>
            <a:ext cx="800833" cy="270160"/>
            <a:chOff x="3430987" y="2496835"/>
            <a:chExt cx="667555" cy="225199"/>
          </a:xfrm>
        </p:grpSpPr>
        <p:grpSp>
          <p:nvGrpSpPr>
            <p:cNvPr id="11" name="组合 10">
              <a:extLst>
                <a:ext uri="{FF2B5EF4-FFF2-40B4-BE49-F238E27FC236}">
                  <a16:creationId xmlns:a16="http://schemas.microsoft.com/office/drawing/2014/main" id="{811765DC-03C0-4EA8-9760-196B8184B976}"/>
                </a:ext>
              </a:extLst>
            </p:cNvPr>
            <p:cNvGrpSpPr/>
            <p:nvPr/>
          </p:nvGrpSpPr>
          <p:grpSpPr>
            <a:xfrm>
              <a:off x="3871074" y="2496835"/>
              <a:ext cx="227468" cy="225199"/>
              <a:chOff x="1753732" y="3213184"/>
              <a:chExt cx="336578" cy="333220"/>
            </a:xfrm>
          </p:grpSpPr>
          <p:sp>
            <p:nvSpPr>
              <p:cNvPr id="13" name="椭圆 31">
                <a:extLst>
                  <a:ext uri="{FF2B5EF4-FFF2-40B4-BE49-F238E27FC236}">
                    <a16:creationId xmlns:a16="http://schemas.microsoft.com/office/drawing/2014/main" id="{AE04E320-3AC3-4081-825A-CC2F16EDD1E8}"/>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4" name="椭圆 31">
                <a:extLst>
                  <a:ext uri="{FF2B5EF4-FFF2-40B4-BE49-F238E27FC236}">
                    <a16:creationId xmlns:a16="http://schemas.microsoft.com/office/drawing/2014/main" id="{8DC96395-9FEF-424C-9404-CF5D98EE278C}"/>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12" name="直接连接符 11">
              <a:extLst>
                <a:ext uri="{FF2B5EF4-FFF2-40B4-BE49-F238E27FC236}">
                  <a16:creationId xmlns:a16="http://schemas.microsoft.com/office/drawing/2014/main" id="{77950C2D-CB87-4F49-9DE1-A74A18B1109E}"/>
                </a:ext>
              </a:extLst>
            </p:cNvPr>
            <p:cNvCxnSpPr>
              <a:cxnSpLocks/>
            </p:cNvCxnSpPr>
            <p:nvPr/>
          </p:nvCxnSpPr>
          <p:spPr>
            <a:xfrm>
              <a:off x="3430987" y="2604206"/>
              <a:ext cx="48412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6F935404-A85B-4696-BC83-E244717F1039}"/>
              </a:ext>
            </a:extLst>
          </p:cNvPr>
          <p:cNvGrpSpPr/>
          <p:nvPr userDrawn="1"/>
        </p:nvGrpSpPr>
        <p:grpSpPr>
          <a:xfrm>
            <a:off x="2336232" y="3191758"/>
            <a:ext cx="874333" cy="270160"/>
            <a:chOff x="2816163" y="3314700"/>
            <a:chExt cx="728823" cy="225199"/>
          </a:xfrm>
        </p:grpSpPr>
        <p:grpSp>
          <p:nvGrpSpPr>
            <p:cNvPr id="16" name="组合 15">
              <a:extLst>
                <a:ext uri="{FF2B5EF4-FFF2-40B4-BE49-F238E27FC236}">
                  <a16:creationId xmlns:a16="http://schemas.microsoft.com/office/drawing/2014/main" id="{8A32464B-D995-4CA1-ABDC-96BD42E9AAB4}"/>
                </a:ext>
              </a:extLst>
            </p:cNvPr>
            <p:cNvGrpSpPr/>
            <p:nvPr/>
          </p:nvGrpSpPr>
          <p:grpSpPr>
            <a:xfrm>
              <a:off x="3317518" y="3314700"/>
              <a:ext cx="227468" cy="225199"/>
              <a:chOff x="1753732" y="3213184"/>
              <a:chExt cx="336578" cy="333220"/>
            </a:xfrm>
          </p:grpSpPr>
          <p:sp>
            <p:nvSpPr>
              <p:cNvPr id="18" name="椭圆 31">
                <a:extLst>
                  <a:ext uri="{FF2B5EF4-FFF2-40B4-BE49-F238E27FC236}">
                    <a16:creationId xmlns:a16="http://schemas.microsoft.com/office/drawing/2014/main" id="{A64C84D1-D963-4EB9-A7FD-DEE30697C5B2}"/>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19" name="椭圆 31">
                <a:extLst>
                  <a:ext uri="{FF2B5EF4-FFF2-40B4-BE49-F238E27FC236}">
                    <a16:creationId xmlns:a16="http://schemas.microsoft.com/office/drawing/2014/main" id="{684E9DC1-4D33-4CF1-9056-DA39C21F7080}"/>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17" name="直接连接符 16">
              <a:extLst>
                <a:ext uri="{FF2B5EF4-FFF2-40B4-BE49-F238E27FC236}">
                  <a16:creationId xmlns:a16="http://schemas.microsoft.com/office/drawing/2014/main" id="{1EC01456-0582-4BC7-AC41-CAAAE10B3994}"/>
                </a:ext>
              </a:extLst>
            </p:cNvPr>
            <p:cNvCxnSpPr>
              <a:cxnSpLocks/>
            </p:cNvCxnSpPr>
            <p:nvPr/>
          </p:nvCxnSpPr>
          <p:spPr>
            <a:xfrm>
              <a:off x="2816163" y="3422071"/>
              <a:ext cx="602543"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96767461-FF50-4032-BC51-70FC24328484}"/>
              </a:ext>
            </a:extLst>
          </p:cNvPr>
          <p:cNvGrpSpPr/>
          <p:nvPr userDrawn="1"/>
        </p:nvGrpSpPr>
        <p:grpSpPr>
          <a:xfrm>
            <a:off x="2336233" y="4144102"/>
            <a:ext cx="847654" cy="270160"/>
            <a:chOff x="2863802" y="4283075"/>
            <a:chExt cx="706584" cy="225199"/>
          </a:xfrm>
        </p:grpSpPr>
        <p:grpSp>
          <p:nvGrpSpPr>
            <p:cNvPr id="21" name="组合 20">
              <a:extLst>
                <a:ext uri="{FF2B5EF4-FFF2-40B4-BE49-F238E27FC236}">
                  <a16:creationId xmlns:a16="http://schemas.microsoft.com/office/drawing/2014/main" id="{F9753247-1C0F-439B-A188-89A0805A30F3}"/>
                </a:ext>
              </a:extLst>
            </p:cNvPr>
            <p:cNvGrpSpPr/>
            <p:nvPr/>
          </p:nvGrpSpPr>
          <p:grpSpPr>
            <a:xfrm>
              <a:off x="3342918" y="4283075"/>
              <a:ext cx="227468" cy="225199"/>
              <a:chOff x="1753732" y="3213184"/>
              <a:chExt cx="336578" cy="333220"/>
            </a:xfrm>
          </p:grpSpPr>
          <p:sp>
            <p:nvSpPr>
              <p:cNvPr id="23" name="椭圆 31">
                <a:extLst>
                  <a:ext uri="{FF2B5EF4-FFF2-40B4-BE49-F238E27FC236}">
                    <a16:creationId xmlns:a16="http://schemas.microsoft.com/office/drawing/2014/main" id="{D0EAAA7B-746A-4A8B-9031-7235C01F6D0A}"/>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4" name="椭圆 31">
                <a:extLst>
                  <a:ext uri="{FF2B5EF4-FFF2-40B4-BE49-F238E27FC236}">
                    <a16:creationId xmlns:a16="http://schemas.microsoft.com/office/drawing/2014/main" id="{F3285C1F-C3CE-49D2-B7FE-6FAEEBF66F69}"/>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22" name="直接连接符 21">
              <a:extLst>
                <a:ext uri="{FF2B5EF4-FFF2-40B4-BE49-F238E27FC236}">
                  <a16:creationId xmlns:a16="http://schemas.microsoft.com/office/drawing/2014/main" id="{638D9576-0AFF-43B9-8AB9-C5B283CC4C85}"/>
                </a:ext>
              </a:extLst>
            </p:cNvPr>
            <p:cNvCxnSpPr>
              <a:cxnSpLocks/>
            </p:cNvCxnSpPr>
            <p:nvPr/>
          </p:nvCxnSpPr>
          <p:spPr>
            <a:xfrm>
              <a:off x="2863802" y="4396796"/>
              <a:ext cx="55490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5A3F6EA6-9878-4F07-9B27-6D021705EF2B}"/>
              </a:ext>
            </a:extLst>
          </p:cNvPr>
          <p:cNvGrpSpPr/>
          <p:nvPr userDrawn="1"/>
        </p:nvGrpSpPr>
        <p:grpSpPr>
          <a:xfrm>
            <a:off x="3059073" y="5096448"/>
            <a:ext cx="815566" cy="270160"/>
            <a:chOff x="3418706" y="4878389"/>
            <a:chExt cx="679836" cy="225199"/>
          </a:xfrm>
        </p:grpSpPr>
        <p:grpSp>
          <p:nvGrpSpPr>
            <p:cNvPr id="26" name="组合 25">
              <a:extLst>
                <a:ext uri="{FF2B5EF4-FFF2-40B4-BE49-F238E27FC236}">
                  <a16:creationId xmlns:a16="http://schemas.microsoft.com/office/drawing/2014/main" id="{B4841C54-89F9-4FB3-9532-DFDDDEB6AC3E}"/>
                </a:ext>
              </a:extLst>
            </p:cNvPr>
            <p:cNvGrpSpPr/>
            <p:nvPr/>
          </p:nvGrpSpPr>
          <p:grpSpPr>
            <a:xfrm>
              <a:off x="3871074" y="4878389"/>
              <a:ext cx="227468" cy="225199"/>
              <a:chOff x="1753732" y="3213184"/>
              <a:chExt cx="336578" cy="333220"/>
            </a:xfrm>
          </p:grpSpPr>
          <p:sp>
            <p:nvSpPr>
              <p:cNvPr id="28" name="椭圆 31">
                <a:extLst>
                  <a:ext uri="{FF2B5EF4-FFF2-40B4-BE49-F238E27FC236}">
                    <a16:creationId xmlns:a16="http://schemas.microsoft.com/office/drawing/2014/main" id="{0B980864-CDC5-4D2E-B4D1-49BD827DF7B9}"/>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29" name="椭圆 31">
                <a:extLst>
                  <a:ext uri="{FF2B5EF4-FFF2-40B4-BE49-F238E27FC236}">
                    <a16:creationId xmlns:a16="http://schemas.microsoft.com/office/drawing/2014/main" id="{FFF9E56F-AD1C-41CC-9C47-15EC67F4B202}"/>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27" name="直接连接符 26">
              <a:extLst>
                <a:ext uri="{FF2B5EF4-FFF2-40B4-BE49-F238E27FC236}">
                  <a16:creationId xmlns:a16="http://schemas.microsoft.com/office/drawing/2014/main" id="{758CBE36-EC3D-471A-A3EA-AFAE9C09094F}"/>
                </a:ext>
              </a:extLst>
            </p:cNvPr>
            <p:cNvCxnSpPr>
              <a:cxnSpLocks/>
            </p:cNvCxnSpPr>
            <p:nvPr/>
          </p:nvCxnSpPr>
          <p:spPr>
            <a:xfrm>
              <a:off x="3418706" y="4998460"/>
              <a:ext cx="565837"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2D14A404-453E-4980-8A2B-49A1E86B6084}"/>
              </a:ext>
            </a:extLst>
          </p:cNvPr>
          <p:cNvGrpSpPr/>
          <p:nvPr userDrawn="1"/>
        </p:nvGrpSpPr>
        <p:grpSpPr>
          <a:xfrm flipH="1">
            <a:off x="8254319" y="2239414"/>
            <a:ext cx="866423" cy="270160"/>
            <a:chOff x="3376313" y="2496835"/>
            <a:chExt cx="722229" cy="225199"/>
          </a:xfrm>
        </p:grpSpPr>
        <p:grpSp>
          <p:nvGrpSpPr>
            <p:cNvPr id="31" name="组合 30">
              <a:extLst>
                <a:ext uri="{FF2B5EF4-FFF2-40B4-BE49-F238E27FC236}">
                  <a16:creationId xmlns:a16="http://schemas.microsoft.com/office/drawing/2014/main" id="{D4F17FBE-125B-4BBE-8A82-96C7262558FE}"/>
                </a:ext>
              </a:extLst>
            </p:cNvPr>
            <p:cNvGrpSpPr/>
            <p:nvPr/>
          </p:nvGrpSpPr>
          <p:grpSpPr>
            <a:xfrm>
              <a:off x="3871074" y="2496835"/>
              <a:ext cx="227468" cy="225199"/>
              <a:chOff x="1753732" y="3213184"/>
              <a:chExt cx="336578" cy="333220"/>
            </a:xfrm>
          </p:grpSpPr>
          <p:sp>
            <p:nvSpPr>
              <p:cNvPr id="33" name="椭圆 31">
                <a:extLst>
                  <a:ext uri="{FF2B5EF4-FFF2-40B4-BE49-F238E27FC236}">
                    <a16:creationId xmlns:a16="http://schemas.microsoft.com/office/drawing/2014/main" id="{1C2A5D9C-C1F6-4F2F-9ABC-EE175FE7D383}"/>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4" name="椭圆 31">
                <a:extLst>
                  <a:ext uri="{FF2B5EF4-FFF2-40B4-BE49-F238E27FC236}">
                    <a16:creationId xmlns:a16="http://schemas.microsoft.com/office/drawing/2014/main" id="{992B91C3-B6EF-404F-A8FF-C20F5A2C68AA}"/>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32" name="直接连接符 31">
              <a:extLst>
                <a:ext uri="{FF2B5EF4-FFF2-40B4-BE49-F238E27FC236}">
                  <a16:creationId xmlns:a16="http://schemas.microsoft.com/office/drawing/2014/main" id="{E71B8ADC-B9E0-4BEE-BEFC-AD7122DFD667}"/>
                </a:ext>
              </a:extLst>
            </p:cNvPr>
            <p:cNvCxnSpPr>
              <a:cxnSpLocks/>
            </p:cNvCxnSpPr>
            <p:nvPr/>
          </p:nvCxnSpPr>
          <p:spPr>
            <a:xfrm>
              <a:off x="3376313" y="2604206"/>
              <a:ext cx="538798"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9DE7EC24-E25B-4E00-84EF-1320D2B11AA4}"/>
              </a:ext>
            </a:extLst>
          </p:cNvPr>
          <p:cNvGrpSpPr/>
          <p:nvPr userDrawn="1"/>
        </p:nvGrpSpPr>
        <p:grpSpPr>
          <a:xfrm flipH="1">
            <a:off x="8984301" y="3191758"/>
            <a:ext cx="871467" cy="270160"/>
            <a:chOff x="2818552" y="3314700"/>
            <a:chExt cx="726434" cy="225199"/>
          </a:xfrm>
        </p:grpSpPr>
        <p:grpSp>
          <p:nvGrpSpPr>
            <p:cNvPr id="36" name="组合 35">
              <a:extLst>
                <a:ext uri="{FF2B5EF4-FFF2-40B4-BE49-F238E27FC236}">
                  <a16:creationId xmlns:a16="http://schemas.microsoft.com/office/drawing/2014/main" id="{F1DBE3B3-F6EF-4B5D-BC86-F3B2B38ECC19}"/>
                </a:ext>
              </a:extLst>
            </p:cNvPr>
            <p:cNvGrpSpPr/>
            <p:nvPr/>
          </p:nvGrpSpPr>
          <p:grpSpPr>
            <a:xfrm>
              <a:off x="3317518" y="3314700"/>
              <a:ext cx="227468" cy="225199"/>
              <a:chOff x="1753732" y="3213184"/>
              <a:chExt cx="336578" cy="333220"/>
            </a:xfrm>
          </p:grpSpPr>
          <p:sp>
            <p:nvSpPr>
              <p:cNvPr id="38" name="椭圆 31">
                <a:extLst>
                  <a:ext uri="{FF2B5EF4-FFF2-40B4-BE49-F238E27FC236}">
                    <a16:creationId xmlns:a16="http://schemas.microsoft.com/office/drawing/2014/main" id="{A0F70A04-7075-4D19-9225-3C2D5C13464A}"/>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39" name="椭圆 31">
                <a:extLst>
                  <a:ext uri="{FF2B5EF4-FFF2-40B4-BE49-F238E27FC236}">
                    <a16:creationId xmlns:a16="http://schemas.microsoft.com/office/drawing/2014/main" id="{7A1696DB-6410-44D0-B2AF-D97B8A41AD7F}"/>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37" name="直接连接符 36">
              <a:extLst>
                <a:ext uri="{FF2B5EF4-FFF2-40B4-BE49-F238E27FC236}">
                  <a16:creationId xmlns:a16="http://schemas.microsoft.com/office/drawing/2014/main" id="{9DF1F420-CACE-4546-B0E2-BA1BD115B607}"/>
                </a:ext>
              </a:extLst>
            </p:cNvPr>
            <p:cNvCxnSpPr>
              <a:cxnSpLocks/>
            </p:cNvCxnSpPr>
            <p:nvPr/>
          </p:nvCxnSpPr>
          <p:spPr>
            <a:xfrm>
              <a:off x="2818552" y="3422071"/>
              <a:ext cx="60015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A8A240D1-79F9-441B-A101-480AD7DE0E42}"/>
              </a:ext>
            </a:extLst>
          </p:cNvPr>
          <p:cNvGrpSpPr/>
          <p:nvPr userDrawn="1"/>
        </p:nvGrpSpPr>
        <p:grpSpPr>
          <a:xfrm flipH="1">
            <a:off x="8984301" y="4144102"/>
            <a:ext cx="871467" cy="270160"/>
            <a:chOff x="2843952" y="4283075"/>
            <a:chExt cx="726434" cy="225199"/>
          </a:xfrm>
        </p:grpSpPr>
        <p:grpSp>
          <p:nvGrpSpPr>
            <p:cNvPr id="41" name="组合 40">
              <a:extLst>
                <a:ext uri="{FF2B5EF4-FFF2-40B4-BE49-F238E27FC236}">
                  <a16:creationId xmlns:a16="http://schemas.microsoft.com/office/drawing/2014/main" id="{02736F62-18A6-41FD-B23F-B647DC28D458}"/>
                </a:ext>
              </a:extLst>
            </p:cNvPr>
            <p:cNvGrpSpPr/>
            <p:nvPr/>
          </p:nvGrpSpPr>
          <p:grpSpPr>
            <a:xfrm>
              <a:off x="3342918" y="4283075"/>
              <a:ext cx="227468" cy="225199"/>
              <a:chOff x="1753732" y="3213184"/>
              <a:chExt cx="336578" cy="333220"/>
            </a:xfrm>
          </p:grpSpPr>
          <p:sp>
            <p:nvSpPr>
              <p:cNvPr id="43" name="椭圆 31">
                <a:extLst>
                  <a:ext uri="{FF2B5EF4-FFF2-40B4-BE49-F238E27FC236}">
                    <a16:creationId xmlns:a16="http://schemas.microsoft.com/office/drawing/2014/main" id="{63C9C9BC-5FB4-4E31-BB92-C4488D11D630}"/>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44" name="椭圆 31">
                <a:extLst>
                  <a:ext uri="{FF2B5EF4-FFF2-40B4-BE49-F238E27FC236}">
                    <a16:creationId xmlns:a16="http://schemas.microsoft.com/office/drawing/2014/main" id="{DECF0BC0-644D-4F62-8C1B-B77DC6FBF66B}"/>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42" name="直接连接符 41">
              <a:extLst>
                <a:ext uri="{FF2B5EF4-FFF2-40B4-BE49-F238E27FC236}">
                  <a16:creationId xmlns:a16="http://schemas.microsoft.com/office/drawing/2014/main" id="{61DB4551-B291-4912-BFD8-90B23FDEC2B4}"/>
                </a:ext>
              </a:extLst>
            </p:cNvPr>
            <p:cNvCxnSpPr>
              <a:cxnSpLocks/>
            </p:cNvCxnSpPr>
            <p:nvPr/>
          </p:nvCxnSpPr>
          <p:spPr>
            <a:xfrm>
              <a:off x="2843952" y="4396796"/>
              <a:ext cx="574754"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11F8E6DA-9B5E-4106-B7F3-391958166B5A}"/>
              </a:ext>
            </a:extLst>
          </p:cNvPr>
          <p:cNvGrpSpPr/>
          <p:nvPr userDrawn="1"/>
        </p:nvGrpSpPr>
        <p:grpSpPr>
          <a:xfrm flipH="1">
            <a:off x="8291907" y="5096448"/>
            <a:ext cx="806624" cy="270160"/>
            <a:chOff x="3426160" y="4878389"/>
            <a:chExt cx="672382" cy="225199"/>
          </a:xfrm>
        </p:grpSpPr>
        <p:grpSp>
          <p:nvGrpSpPr>
            <p:cNvPr id="46" name="组合 45">
              <a:extLst>
                <a:ext uri="{FF2B5EF4-FFF2-40B4-BE49-F238E27FC236}">
                  <a16:creationId xmlns:a16="http://schemas.microsoft.com/office/drawing/2014/main" id="{5FF142EC-C14F-4869-9E52-CCB394FCCEE7}"/>
                </a:ext>
              </a:extLst>
            </p:cNvPr>
            <p:cNvGrpSpPr/>
            <p:nvPr/>
          </p:nvGrpSpPr>
          <p:grpSpPr>
            <a:xfrm>
              <a:off x="3871074" y="4878389"/>
              <a:ext cx="227468" cy="225199"/>
              <a:chOff x="1753732" y="3213184"/>
              <a:chExt cx="336578" cy="333220"/>
            </a:xfrm>
          </p:grpSpPr>
          <p:sp>
            <p:nvSpPr>
              <p:cNvPr id="48" name="椭圆 31">
                <a:extLst>
                  <a:ext uri="{FF2B5EF4-FFF2-40B4-BE49-F238E27FC236}">
                    <a16:creationId xmlns:a16="http://schemas.microsoft.com/office/drawing/2014/main" id="{96E923E1-EE43-4B1C-A28E-009DAAFED26F}"/>
                  </a:ext>
                </a:extLst>
              </p:cNvPr>
              <p:cNvSpPr/>
              <p:nvPr/>
            </p:nvSpPr>
            <p:spPr>
              <a:xfrm>
                <a:off x="1771912" y="3223836"/>
                <a:ext cx="299432" cy="2964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1"/>
              </a:solidFill>
              <a:ln w="127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sp>
            <p:nvSpPr>
              <p:cNvPr id="49" name="椭圆 31">
                <a:extLst>
                  <a:ext uri="{FF2B5EF4-FFF2-40B4-BE49-F238E27FC236}">
                    <a16:creationId xmlns:a16="http://schemas.microsoft.com/office/drawing/2014/main" id="{1BBC3FAD-8DCC-4039-9D5B-112F2762E10E}"/>
                  </a:ext>
                </a:extLst>
              </p:cNvPr>
              <p:cNvSpPr/>
              <p:nvPr/>
            </p:nvSpPr>
            <p:spPr>
              <a:xfrm rot="21159850">
                <a:off x="1753732" y="3213184"/>
                <a:ext cx="336578" cy="33322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9050"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50" dirty="0">
                  <a:ea typeface="微软雅黑 Light" panose="020B0502040204020203" pitchFamily="34" charset="-122"/>
                </a:endParaRPr>
              </a:p>
            </p:txBody>
          </p:sp>
        </p:grpSp>
        <p:cxnSp>
          <p:nvCxnSpPr>
            <p:cNvPr id="47" name="直接连接符 46">
              <a:extLst>
                <a:ext uri="{FF2B5EF4-FFF2-40B4-BE49-F238E27FC236}">
                  <a16:creationId xmlns:a16="http://schemas.microsoft.com/office/drawing/2014/main" id="{A6498FCE-2B68-432D-A8E9-BA14F9F5BCD4}"/>
                </a:ext>
              </a:extLst>
            </p:cNvPr>
            <p:cNvCxnSpPr>
              <a:cxnSpLocks/>
            </p:cNvCxnSpPr>
            <p:nvPr/>
          </p:nvCxnSpPr>
          <p:spPr>
            <a:xfrm>
              <a:off x="3426160" y="4998460"/>
              <a:ext cx="558383" cy="0"/>
            </a:xfrm>
            <a:prstGeom prst="line">
              <a:avLst/>
            </a:prstGeom>
            <a:ln w="25400" cap="rnd">
              <a:round/>
              <a:headEnd type="oval"/>
            </a:ln>
          </p:spPr>
          <p:style>
            <a:lnRef idx="1">
              <a:schemeClr val="accent1"/>
            </a:lnRef>
            <a:fillRef idx="0">
              <a:schemeClr val="accent1"/>
            </a:fillRef>
            <a:effectRef idx="0">
              <a:schemeClr val="accent1"/>
            </a:effectRef>
            <a:fontRef idx="minor">
              <a:schemeClr val="tx1"/>
            </a:fontRef>
          </p:style>
        </p:cxnSp>
      </p:grpSp>
      <p:sp>
        <p:nvSpPr>
          <p:cNvPr id="77" name="内容占位符 29">
            <a:extLst>
              <a:ext uri="{FF2B5EF4-FFF2-40B4-BE49-F238E27FC236}">
                <a16:creationId xmlns:a16="http://schemas.microsoft.com/office/drawing/2014/main" id="{A08B5E42-1799-4F72-82AF-BB78B0A843DB}"/>
              </a:ext>
            </a:extLst>
          </p:cNvPr>
          <p:cNvSpPr>
            <a:spLocks noGrp="1"/>
          </p:cNvSpPr>
          <p:nvPr>
            <p:ph sz="quarter" idx="36"/>
          </p:nvPr>
        </p:nvSpPr>
        <p:spPr>
          <a:xfrm>
            <a:off x="2404035" y="3619053"/>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78" name="内容占位符 29">
            <a:extLst>
              <a:ext uri="{FF2B5EF4-FFF2-40B4-BE49-F238E27FC236}">
                <a16:creationId xmlns:a16="http://schemas.microsoft.com/office/drawing/2014/main" id="{6FFB5408-B3B6-4197-B02B-4D3EC2CACD20}"/>
              </a:ext>
            </a:extLst>
          </p:cNvPr>
          <p:cNvSpPr>
            <a:spLocks noGrp="1"/>
          </p:cNvSpPr>
          <p:nvPr>
            <p:ph sz="quarter" idx="37"/>
          </p:nvPr>
        </p:nvSpPr>
        <p:spPr>
          <a:xfrm>
            <a:off x="5285427" y="3606005"/>
            <a:ext cx="4450968" cy="490904"/>
          </a:xfrm>
          <a:prstGeom prst="rect">
            <a:avLst/>
          </a:prstGeom>
          <a:noFill/>
        </p:spPr>
        <p:txBody>
          <a:bodyPr wrap="square" rtlCol="0">
            <a:spAutoFit/>
          </a:bodyPr>
          <a:lstStyle>
            <a:lvl1pPr marL="0" indent="0" algn="ctr">
              <a:buNone/>
              <a:defRPr lang="zh-CN" altLang="en-US" sz="2800" b="1" dirty="0" smtClean="0">
                <a:solidFill>
                  <a:schemeClr val="accent1"/>
                </a:solidFill>
                <a:latin typeface="+mj-ea"/>
                <a:ea typeface="+mj-ea"/>
              </a:defRPr>
            </a:lvl1pPr>
          </a:lstStyle>
          <a:p>
            <a:pPr marL="0" lvl="0" algn="ctr"/>
            <a:r>
              <a:rPr lang="zh-CN" altLang="en-US" dirty="0"/>
              <a:t>编辑母版文本样式</a:t>
            </a:r>
          </a:p>
        </p:txBody>
      </p:sp>
      <p:sp>
        <p:nvSpPr>
          <p:cNvPr id="79" name="内容占位符 47">
            <a:extLst>
              <a:ext uri="{FF2B5EF4-FFF2-40B4-BE49-F238E27FC236}">
                <a16:creationId xmlns:a16="http://schemas.microsoft.com/office/drawing/2014/main" id="{8C951059-CB50-4E50-AB8C-7E90BFA80D79}"/>
              </a:ext>
            </a:extLst>
          </p:cNvPr>
          <p:cNvSpPr>
            <a:spLocks noGrp="1"/>
          </p:cNvSpPr>
          <p:nvPr>
            <p:ph sz="quarter" idx="28"/>
          </p:nvPr>
        </p:nvSpPr>
        <p:spPr>
          <a:xfrm>
            <a:off x="9188437" y="2409058"/>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0" name="内容占位符 34">
            <a:extLst>
              <a:ext uri="{FF2B5EF4-FFF2-40B4-BE49-F238E27FC236}">
                <a16:creationId xmlns:a16="http://schemas.microsoft.com/office/drawing/2014/main" id="{2AA50891-5979-4A71-858A-159FEFF8D99A}"/>
              </a:ext>
            </a:extLst>
          </p:cNvPr>
          <p:cNvSpPr>
            <a:spLocks noGrp="1"/>
          </p:cNvSpPr>
          <p:nvPr>
            <p:ph sz="quarter" idx="29"/>
          </p:nvPr>
        </p:nvSpPr>
        <p:spPr>
          <a:xfrm>
            <a:off x="9184439" y="2155999"/>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1" name="内容占位符 47">
            <a:extLst>
              <a:ext uri="{FF2B5EF4-FFF2-40B4-BE49-F238E27FC236}">
                <a16:creationId xmlns:a16="http://schemas.microsoft.com/office/drawing/2014/main" id="{B54C6440-87E3-45E5-88F8-64785719D67D}"/>
              </a:ext>
            </a:extLst>
          </p:cNvPr>
          <p:cNvSpPr>
            <a:spLocks noGrp="1"/>
          </p:cNvSpPr>
          <p:nvPr>
            <p:ph sz="quarter" idx="38"/>
          </p:nvPr>
        </p:nvSpPr>
        <p:spPr>
          <a:xfrm>
            <a:off x="9892057" y="3403101"/>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2" name="内容占位符 34">
            <a:extLst>
              <a:ext uri="{FF2B5EF4-FFF2-40B4-BE49-F238E27FC236}">
                <a16:creationId xmlns:a16="http://schemas.microsoft.com/office/drawing/2014/main" id="{38AE8CAB-4FFB-4BBC-9349-AD00877A8214}"/>
              </a:ext>
            </a:extLst>
          </p:cNvPr>
          <p:cNvSpPr>
            <a:spLocks noGrp="1"/>
          </p:cNvSpPr>
          <p:nvPr>
            <p:ph sz="quarter" idx="39"/>
          </p:nvPr>
        </p:nvSpPr>
        <p:spPr>
          <a:xfrm>
            <a:off x="9888059" y="3150042"/>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3" name="内容占位符 47">
            <a:extLst>
              <a:ext uri="{FF2B5EF4-FFF2-40B4-BE49-F238E27FC236}">
                <a16:creationId xmlns:a16="http://schemas.microsoft.com/office/drawing/2014/main" id="{C4B08528-D0A1-4780-A190-91E7A7EE96C2}"/>
              </a:ext>
            </a:extLst>
          </p:cNvPr>
          <p:cNvSpPr>
            <a:spLocks noGrp="1"/>
          </p:cNvSpPr>
          <p:nvPr>
            <p:ph sz="quarter" idx="40"/>
          </p:nvPr>
        </p:nvSpPr>
        <p:spPr>
          <a:xfrm>
            <a:off x="9892057" y="4369147"/>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4" name="内容占位符 34">
            <a:extLst>
              <a:ext uri="{FF2B5EF4-FFF2-40B4-BE49-F238E27FC236}">
                <a16:creationId xmlns:a16="http://schemas.microsoft.com/office/drawing/2014/main" id="{EC79F941-2626-45D9-9991-D161FD582EE3}"/>
              </a:ext>
            </a:extLst>
          </p:cNvPr>
          <p:cNvSpPr>
            <a:spLocks noGrp="1"/>
          </p:cNvSpPr>
          <p:nvPr>
            <p:ph sz="quarter" idx="41"/>
          </p:nvPr>
        </p:nvSpPr>
        <p:spPr>
          <a:xfrm>
            <a:off x="9888059" y="4116088"/>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5" name="内容占位符 47">
            <a:extLst>
              <a:ext uri="{FF2B5EF4-FFF2-40B4-BE49-F238E27FC236}">
                <a16:creationId xmlns:a16="http://schemas.microsoft.com/office/drawing/2014/main" id="{99856644-3CCB-4855-A3F6-3EF63AF8EC8E}"/>
              </a:ext>
            </a:extLst>
          </p:cNvPr>
          <p:cNvSpPr>
            <a:spLocks noGrp="1"/>
          </p:cNvSpPr>
          <p:nvPr>
            <p:ph sz="quarter" idx="42"/>
          </p:nvPr>
        </p:nvSpPr>
        <p:spPr>
          <a:xfrm>
            <a:off x="9170262" y="5325682"/>
            <a:ext cx="2978953" cy="774251"/>
          </a:xfrm>
          <a:prstGeom prst="rect">
            <a:avLst/>
          </a:prstGeom>
          <a:noFill/>
        </p:spPr>
        <p:txBody>
          <a:bodyPr wrap="square" rtlCol="0">
            <a:spAutoFit/>
          </a:bodyPr>
          <a:lstStyle>
            <a:lvl1pPr marL="0" indent="0" algn="l">
              <a:lnSpc>
                <a:spcPct val="130000"/>
              </a:lnSpc>
              <a:buNone/>
              <a:defRPr lang="zh-CN" altLang="en-US" sz="1600" dirty="0" smtClean="0">
                <a:ea typeface="微软雅黑 Light" panose="020B0502040204020203" pitchFamily="34" charset="-122"/>
              </a:defRPr>
            </a:lvl1pPr>
            <a:lvl2pPr marL="228600" indent="0" algn="l">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6" name="内容占位符 34">
            <a:extLst>
              <a:ext uri="{FF2B5EF4-FFF2-40B4-BE49-F238E27FC236}">
                <a16:creationId xmlns:a16="http://schemas.microsoft.com/office/drawing/2014/main" id="{CFBE8B7B-E0BA-4BD3-84B5-3578228ACDED}"/>
              </a:ext>
            </a:extLst>
          </p:cNvPr>
          <p:cNvSpPr>
            <a:spLocks noGrp="1"/>
          </p:cNvSpPr>
          <p:nvPr>
            <p:ph sz="quarter" idx="43"/>
          </p:nvPr>
        </p:nvSpPr>
        <p:spPr>
          <a:xfrm>
            <a:off x="9166264" y="5072623"/>
            <a:ext cx="3189288" cy="658450"/>
          </a:xfrm>
          <a:prstGeom prst="rect">
            <a:avLst/>
          </a:prstGeom>
          <a:noFill/>
        </p:spPr>
        <p:txBody>
          <a:bodyPr wrap="square" rtlCol="0">
            <a:spAutoFit/>
          </a:bodyPr>
          <a:lstStyle>
            <a:lvl1pPr marL="0" indent="0">
              <a:buNone/>
              <a:defRPr lang="zh-CN" altLang="en-US" sz="2000" b="1" dirty="0" smtClean="0">
                <a:solidFill>
                  <a:schemeClr val="accent1"/>
                </a:solidFill>
                <a:latin typeface="+mj-ea"/>
                <a:ea typeface="+mj-ea"/>
              </a:defRPr>
            </a:lvl1pPr>
            <a:lvl2pP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7" name="内容占位符 47">
            <a:extLst>
              <a:ext uri="{FF2B5EF4-FFF2-40B4-BE49-F238E27FC236}">
                <a16:creationId xmlns:a16="http://schemas.microsoft.com/office/drawing/2014/main" id="{91C92403-EA49-4B2E-B633-971B2F725E89}"/>
              </a:ext>
            </a:extLst>
          </p:cNvPr>
          <p:cNvSpPr>
            <a:spLocks noGrp="1"/>
          </p:cNvSpPr>
          <p:nvPr>
            <p:ph sz="quarter" idx="44"/>
          </p:nvPr>
        </p:nvSpPr>
        <p:spPr>
          <a:xfrm>
            <a:off x="-3973" y="237416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88" name="内容占位符 34">
            <a:extLst>
              <a:ext uri="{FF2B5EF4-FFF2-40B4-BE49-F238E27FC236}">
                <a16:creationId xmlns:a16="http://schemas.microsoft.com/office/drawing/2014/main" id="{F1235E75-30A8-45AF-9388-434D2B145DB0}"/>
              </a:ext>
            </a:extLst>
          </p:cNvPr>
          <p:cNvSpPr>
            <a:spLocks noGrp="1"/>
          </p:cNvSpPr>
          <p:nvPr>
            <p:ph sz="quarter" idx="45"/>
          </p:nvPr>
        </p:nvSpPr>
        <p:spPr>
          <a:xfrm>
            <a:off x="-198471" y="2121108"/>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89" name="内容占位符 47">
            <a:extLst>
              <a:ext uri="{FF2B5EF4-FFF2-40B4-BE49-F238E27FC236}">
                <a16:creationId xmlns:a16="http://schemas.microsoft.com/office/drawing/2014/main" id="{423728AD-DF23-4096-9000-42DAB4C054AD}"/>
              </a:ext>
            </a:extLst>
          </p:cNvPr>
          <p:cNvSpPr>
            <a:spLocks noGrp="1"/>
          </p:cNvSpPr>
          <p:nvPr>
            <p:ph sz="quarter" idx="46"/>
          </p:nvPr>
        </p:nvSpPr>
        <p:spPr>
          <a:xfrm>
            <a:off x="-656054" y="3416300"/>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0" name="内容占位符 34">
            <a:extLst>
              <a:ext uri="{FF2B5EF4-FFF2-40B4-BE49-F238E27FC236}">
                <a16:creationId xmlns:a16="http://schemas.microsoft.com/office/drawing/2014/main" id="{C1AE962B-CF74-4B9C-A6AA-01E507B31125}"/>
              </a:ext>
            </a:extLst>
          </p:cNvPr>
          <p:cNvSpPr>
            <a:spLocks noGrp="1"/>
          </p:cNvSpPr>
          <p:nvPr>
            <p:ph sz="quarter" idx="47"/>
          </p:nvPr>
        </p:nvSpPr>
        <p:spPr>
          <a:xfrm>
            <a:off x="-850552" y="3163241"/>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91" name="内容占位符 47">
            <a:extLst>
              <a:ext uri="{FF2B5EF4-FFF2-40B4-BE49-F238E27FC236}">
                <a16:creationId xmlns:a16="http://schemas.microsoft.com/office/drawing/2014/main" id="{8722732E-7C9E-4B6E-A59B-BFEBD3213E2D}"/>
              </a:ext>
            </a:extLst>
          </p:cNvPr>
          <p:cNvSpPr>
            <a:spLocks noGrp="1"/>
          </p:cNvSpPr>
          <p:nvPr>
            <p:ph sz="quarter" idx="48"/>
          </p:nvPr>
        </p:nvSpPr>
        <p:spPr>
          <a:xfrm>
            <a:off x="-671927" y="4369147"/>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2" name="内容占位符 34">
            <a:extLst>
              <a:ext uri="{FF2B5EF4-FFF2-40B4-BE49-F238E27FC236}">
                <a16:creationId xmlns:a16="http://schemas.microsoft.com/office/drawing/2014/main" id="{12AC0CCC-4D06-4E5B-94A7-33EC30C2AA6D}"/>
              </a:ext>
            </a:extLst>
          </p:cNvPr>
          <p:cNvSpPr>
            <a:spLocks noGrp="1"/>
          </p:cNvSpPr>
          <p:nvPr>
            <p:ph sz="quarter" idx="49"/>
          </p:nvPr>
        </p:nvSpPr>
        <p:spPr>
          <a:xfrm>
            <a:off x="-866425" y="4116088"/>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93" name="内容占位符 47">
            <a:extLst>
              <a:ext uri="{FF2B5EF4-FFF2-40B4-BE49-F238E27FC236}">
                <a16:creationId xmlns:a16="http://schemas.microsoft.com/office/drawing/2014/main" id="{55A896D9-67CF-433A-A52C-CDEBCDA13889}"/>
              </a:ext>
            </a:extLst>
          </p:cNvPr>
          <p:cNvSpPr>
            <a:spLocks noGrp="1"/>
          </p:cNvSpPr>
          <p:nvPr>
            <p:ph sz="quarter" idx="50"/>
          </p:nvPr>
        </p:nvSpPr>
        <p:spPr>
          <a:xfrm>
            <a:off x="-9634" y="5358838"/>
            <a:ext cx="2978953" cy="774251"/>
          </a:xfrm>
          <a:prstGeom prst="rect">
            <a:avLst/>
          </a:prstGeom>
          <a:noFill/>
        </p:spPr>
        <p:txBody>
          <a:bodyPr wrap="square" rtlCol="0">
            <a:spAutoFit/>
          </a:bodyPr>
          <a:lstStyle>
            <a:lvl1pPr marL="0" indent="0" algn="r">
              <a:lnSpc>
                <a:spcPct val="130000"/>
              </a:lnSpc>
              <a:buNone/>
              <a:defRPr lang="zh-CN" altLang="en-US" sz="1600" dirty="0" smtClean="0">
                <a:ea typeface="微软雅黑 Light" panose="020B0502040204020203" pitchFamily="34" charset="-122"/>
              </a:defRPr>
            </a:lvl1pPr>
            <a:lvl2pPr marL="228600" indent="0" algn="r">
              <a:lnSpc>
                <a:spcPct val="13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94" name="内容占位符 34">
            <a:extLst>
              <a:ext uri="{FF2B5EF4-FFF2-40B4-BE49-F238E27FC236}">
                <a16:creationId xmlns:a16="http://schemas.microsoft.com/office/drawing/2014/main" id="{782A9EAC-209D-4FCF-B6E9-7144E2B1F53B}"/>
              </a:ext>
            </a:extLst>
          </p:cNvPr>
          <p:cNvSpPr>
            <a:spLocks noGrp="1"/>
          </p:cNvSpPr>
          <p:nvPr>
            <p:ph sz="quarter" idx="51"/>
          </p:nvPr>
        </p:nvSpPr>
        <p:spPr>
          <a:xfrm>
            <a:off x="-204132" y="5105779"/>
            <a:ext cx="3189288" cy="658450"/>
          </a:xfrm>
          <a:prstGeom prst="rect">
            <a:avLst/>
          </a:prstGeom>
          <a:noFill/>
        </p:spPr>
        <p:txBody>
          <a:bodyPr wrap="square" rtlCol="0">
            <a:spAutoFit/>
          </a:bodyPr>
          <a:lstStyle>
            <a:lvl1pPr marL="0" indent="0" algn="r">
              <a:buNone/>
              <a:defRPr lang="zh-CN" altLang="en-US" sz="2000" b="1" dirty="0" smtClean="0">
                <a:solidFill>
                  <a:schemeClr val="accent1"/>
                </a:solidFill>
                <a:latin typeface="+mj-ea"/>
                <a:ea typeface="+mj-ea"/>
              </a:defRPr>
            </a:lvl1pPr>
            <a:lvl2pPr algn="r">
              <a:defRPr lang="zh-CN" altLang="en-US" sz="16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67" name="标题 1">
            <a:extLst>
              <a:ext uri="{FF2B5EF4-FFF2-40B4-BE49-F238E27FC236}">
                <a16:creationId xmlns:a16="http://schemas.microsoft.com/office/drawing/2014/main" id="{FE8C9CDF-6887-4B00-988C-51D12DFC3539}"/>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66" name="灯片编号占位符 3">
            <a:extLst>
              <a:ext uri="{FF2B5EF4-FFF2-40B4-BE49-F238E27FC236}">
                <a16:creationId xmlns:a16="http://schemas.microsoft.com/office/drawing/2014/main" id="{1AF76CB2-B35E-471B-922B-87C79CA42264}"/>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602266722"/>
      </p:ext>
    </p:extLst>
  </p:cSld>
  <p:clrMapOvr>
    <a:masterClrMapping/>
  </p:clrMapOvr>
  <p:extLst mod="1">
    <p:ext uri="{DCECCB84-F9BA-43D5-87BE-67443E8EF086}">
      <p15:sldGuideLst xmlns:p15="http://schemas.microsoft.com/office/powerpoint/2012/main">
        <p15:guide id="1" orient="horz" pos="1344">
          <p15:clr>
            <a:srgbClr val="FBAE40"/>
          </p15:clr>
        </p15:guide>
        <p15:guide id="2" pos="179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页四">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20F265E9-1514-4F9D-82C0-6389ADF73337}"/>
              </a:ext>
            </a:extLst>
          </p:cNvPr>
          <p:cNvCxnSpPr>
            <a:cxnSpLocks/>
          </p:cNvCxnSpPr>
          <p:nvPr userDrawn="1"/>
        </p:nvCxnSpPr>
        <p:spPr>
          <a:xfrm flipV="1">
            <a:off x="6791831" y="1349867"/>
            <a:ext cx="57197" cy="142917"/>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A3242A6-4F9B-4D61-87E6-D5A855A6DFB4}"/>
              </a:ext>
            </a:extLst>
          </p:cNvPr>
          <p:cNvCxnSpPr>
            <a:cxnSpLocks/>
          </p:cNvCxnSpPr>
          <p:nvPr userDrawn="1"/>
        </p:nvCxnSpPr>
        <p:spPr>
          <a:xfrm flipV="1">
            <a:off x="6850309" y="1457480"/>
            <a:ext cx="155215" cy="87972"/>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251C7B8-0AF1-4BD5-8BC3-2CCEFF42EADA}"/>
              </a:ext>
            </a:extLst>
          </p:cNvPr>
          <p:cNvCxnSpPr>
            <a:cxnSpLocks/>
          </p:cNvCxnSpPr>
          <p:nvPr userDrawn="1"/>
        </p:nvCxnSpPr>
        <p:spPr>
          <a:xfrm>
            <a:off x="6888533" y="1612913"/>
            <a:ext cx="188096" cy="11979"/>
          </a:xfrm>
          <a:prstGeom prst="line">
            <a:avLst/>
          </a:prstGeom>
          <a:ln w="44450" cap="rnd">
            <a:solidFill>
              <a:schemeClr val="accent5"/>
            </a:solidFill>
            <a:round/>
          </a:ln>
          <a:effectLst>
            <a:softEdge rad="12700"/>
          </a:effectLst>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0C05654-2F7F-457A-87D0-511C1BA74732}"/>
              </a:ext>
            </a:extLst>
          </p:cNvPr>
          <p:cNvSpPr/>
          <p:nvPr userDrawn="1"/>
        </p:nvSpPr>
        <p:spPr>
          <a:xfrm>
            <a:off x="50132" y="264472"/>
            <a:ext cx="12091737" cy="6329056"/>
          </a:xfrm>
          <a:prstGeom prst="rect">
            <a:avLst/>
          </a:prstGeom>
          <a:blipFill dpi="0" rotWithShape="1">
            <a:blip r:embed="rId2">
              <a:alphaModFix amt="50000"/>
            </a:blip>
            <a:srcRect/>
            <a:tile tx="0" ty="0" sx="100000" sy="100000" flip="none" algn="tl"/>
          </a:blip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7" name="椭圆 31">
            <a:extLst>
              <a:ext uri="{FF2B5EF4-FFF2-40B4-BE49-F238E27FC236}">
                <a16:creationId xmlns:a16="http://schemas.microsoft.com/office/drawing/2014/main" id="{67161986-E183-483B-B842-D440386045D0}"/>
              </a:ext>
            </a:extLst>
          </p:cNvPr>
          <p:cNvSpPr/>
          <p:nvPr userDrawn="1"/>
        </p:nvSpPr>
        <p:spPr>
          <a:xfrm>
            <a:off x="5342418" y="1386647"/>
            <a:ext cx="1810332" cy="179228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chemeClr val="accent5">
              <a:alpha val="90000"/>
            </a:schemeClr>
          </a:solidFill>
          <a:ln w="12700">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8" name="任意多边形 135">
            <a:extLst>
              <a:ext uri="{FF2B5EF4-FFF2-40B4-BE49-F238E27FC236}">
                <a16:creationId xmlns:a16="http://schemas.microsoft.com/office/drawing/2014/main" id="{20EB0C14-7E45-4C39-BCE6-DC0D6879D5E8}"/>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9" name="任意多边形 137">
            <a:extLst>
              <a:ext uri="{FF2B5EF4-FFF2-40B4-BE49-F238E27FC236}">
                <a16:creationId xmlns:a16="http://schemas.microsoft.com/office/drawing/2014/main" id="{C1183650-A22E-4084-B38C-8E28CA889143}"/>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0" name="任意多边形 140">
            <a:extLst>
              <a:ext uri="{FF2B5EF4-FFF2-40B4-BE49-F238E27FC236}">
                <a16:creationId xmlns:a16="http://schemas.microsoft.com/office/drawing/2014/main" id="{7CB3820F-9346-4E96-A237-B5EA59DA9F69}"/>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11" name="任意多边形 141">
            <a:extLst>
              <a:ext uri="{FF2B5EF4-FFF2-40B4-BE49-F238E27FC236}">
                <a16:creationId xmlns:a16="http://schemas.microsoft.com/office/drawing/2014/main" id="{551D91B8-91F8-46FC-895D-5CC8BCC45FE7}"/>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2" name="组合 11">
            <a:extLst>
              <a:ext uri="{FF2B5EF4-FFF2-40B4-BE49-F238E27FC236}">
                <a16:creationId xmlns:a16="http://schemas.microsoft.com/office/drawing/2014/main" id="{D3FB9A4D-DF33-45C0-B443-299D1CC59A67}"/>
              </a:ext>
            </a:extLst>
          </p:cNvPr>
          <p:cNvGrpSpPr/>
          <p:nvPr userDrawn="1"/>
        </p:nvGrpSpPr>
        <p:grpSpPr>
          <a:xfrm>
            <a:off x="5263519" y="1348547"/>
            <a:ext cx="1791938" cy="2215992"/>
            <a:chOff x="5313164" y="981429"/>
            <a:chExt cx="1042103" cy="1288710"/>
          </a:xfrm>
        </p:grpSpPr>
        <p:sp>
          <p:nvSpPr>
            <p:cNvPr id="13" name="椭圆 31">
              <a:extLst>
                <a:ext uri="{FF2B5EF4-FFF2-40B4-BE49-F238E27FC236}">
                  <a16:creationId xmlns:a16="http://schemas.microsoft.com/office/drawing/2014/main" id="{60FED4E1-CD95-41BE-BB20-287BFD02AA91}"/>
                </a:ext>
              </a:extLst>
            </p:cNvPr>
            <p:cNvSpPr/>
            <p:nvPr/>
          </p:nvSpPr>
          <p:spPr>
            <a:xfrm>
              <a:off x="5313164" y="1094038"/>
              <a:ext cx="998736" cy="98877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14" name="文本框 13">
              <a:extLst>
                <a:ext uri="{FF2B5EF4-FFF2-40B4-BE49-F238E27FC236}">
                  <a16:creationId xmlns:a16="http://schemas.microsoft.com/office/drawing/2014/main" id="{0EEE6AB0-9A5F-40D8-980B-4417C1DBA801}"/>
                </a:ext>
              </a:extLst>
            </p:cNvPr>
            <p:cNvSpPr txBox="1"/>
            <p:nvPr/>
          </p:nvSpPr>
          <p:spPr>
            <a:xfrm>
              <a:off x="5356531" y="981429"/>
              <a:ext cx="998736" cy="1288710"/>
            </a:xfrm>
            <a:prstGeom prst="rect">
              <a:avLst/>
            </a:prstGeom>
            <a:noFill/>
          </p:spPr>
          <p:txBody>
            <a:bodyPr wrap="square" rtlCol="0">
              <a:spAutoFit/>
            </a:bodyPr>
            <a:lstStyle/>
            <a:p>
              <a:r>
                <a:rPr lang="en-US" altLang="zh-CN" sz="13800" spc="-400" dirty="0">
                  <a:solidFill>
                    <a:schemeClr val="accent1"/>
                  </a:solidFill>
                  <a:latin typeface="方正喵呜体" panose="02010600010101010101" pitchFamily="2" charset="-122"/>
                  <a:ea typeface="方正喵呜体" panose="02010600010101010101" pitchFamily="2" charset="-122"/>
                </a:rPr>
                <a:t>04</a:t>
              </a:r>
              <a:endParaRPr lang="zh-CN" altLang="en-US" sz="13800" spc="-400" dirty="0">
                <a:solidFill>
                  <a:schemeClr val="accent1"/>
                </a:solidFill>
                <a:latin typeface="方正喵呜体" panose="02010600010101010101" pitchFamily="2" charset="-122"/>
                <a:ea typeface="方正喵呜体" panose="02010600010101010101" pitchFamily="2" charset="-122"/>
              </a:endParaRPr>
            </a:p>
          </p:txBody>
        </p:sp>
      </p:grpSp>
      <p:sp>
        <p:nvSpPr>
          <p:cNvPr id="17" name="任意多边形: 形状 16">
            <a:extLst>
              <a:ext uri="{FF2B5EF4-FFF2-40B4-BE49-F238E27FC236}">
                <a16:creationId xmlns:a16="http://schemas.microsoft.com/office/drawing/2014/main" id="{B98D5185-1FA4-4B28-BA34-E14E82AE9723}"/>
              </a:ext>
            </a:extLst>
          </p:cNvPr>
          <p:cNvSpPr/>
          <p:nvPr/>
        </p:nvSpPr>
        <p:spPr>
          <a:xfrm>
            <a:off x="3632271" y="4868572"/>
            <a:ext cx="4958897" cy="57441"/>
          </a:xfrm>
          <a:custGeom>
            <a:avLst/>
            <a:gdLst>
              <a:gd name="connsiteX0" fmla="*/ 0 w 3810000"/>
              <a:gd name="connsiteY0" fmla="*/ 254000 h 304800"/>
              <a:gd name="connsiteX1" fmla="*/ 63500 w 3810000"/>
              <a:gd name="connsiteY1" fmla="*/ 241300 h 304800"/>
              <a:gd name="connsiteX2" fmla="*/ 139700 w 3810000"/>
              <a:gd name="connsiteY2" fmla="*/ 215900 h 304800"/>
              <a:gd name="connsiteX3" fmla="*/ 228600 w 3810000"/>
              <a:gd name="connsiteY3" fmla="*/ 203200 h 304800"/>
              <a:gd name="connsiteX4" fmla="*/ 368300 w 3810000"/>
              <a:gd name="connsiteY4" fmla="*/ 190500 h 304800"/>
              <a:gd name="connsiteX5" fmla="*/ 419100 w 3810000"/>
              <a:gd name="connsiteY5" fmla="*/ 228600 h 304800"/>
              <a:gd name="connsiteX6" fmla="*/ 546100 w 3810000"/>
              <a:gd name="connsiteY6" fmla="*/ 279400 h 304800"/>
              <a:gd name="connsiteX7" fmla="*/ 609600 w 3810000"/>
              <a:gd name="connsiteY7" fmla="*/ 304800 h 304800"/>
              <a:gd name="connsiteX8" fmla="*/ 850900 w 3810000"/>
              <a:gd name="connsiteY8" fmla="*/ 279400 h 304800"/>
              <a:gd name="connsiteX9" fmla="*/ 914400 w 3810000"/>
              <a:gd name="connsiteY9" fmla="*/ 266700 h 304800"/>
              <a:gd name="connsiteX10" fmla="*/ 1041400 w 3810000"/>
              <a:gd name="connsiteY10" fmla="*/ 254000 h 304800"/>
              <a:gd name="connsiteX11" fmla="*/ 1104900 w 3810000"/>
              <a:gd name="connsiteY11" fmla="*/ 241300 h 304800"/>
              <a:gd name="connsiteX12" fmla="*/ 1333500 w 3810000"/>
              <a:gd name="connsiteY12" fmla="*/ 203200 h 304800"/>
              <a:gd name="connsiteX13" fmla="*/ 1397000 w 3810000"/>
              <a:gd name="connsiteY13" fmla="*/ 190500 h 304800"/>
              <a:gd name="connsiteX14" fmla="*/ 1473200 w 3810000"/>
              <a:gd name="connsiteY14" fmla="*/ 165100 h 304800"/>
              <a:gd name="connsiteX15" fmla="*/ 1600200 w 3810000"/>
              <a:gd name="connsiteY15" fmla="*/ 101600 h 304800"/>
              <a:gd name="connsiteX16" fmla="*/ 1663700 w 3810000"/>
              <a:gd name="connsiteY16" fmla="*/ 88900 h 304800"/>
              <a:gd name="connsiteX17" fmla="*/ 1714500 w 3810000"/>
              <a:gd name="connsiteY17" fmla="*/ 63500 h 304800"/>
              <a:gd name="connsiteX18" fmla="*/ 1778000 w 3810000"/>
              <a:gd name="connsiteY18" fmla="*/ 76200 h 304800"/>
              <a:gd name="connsiteX19" fmla="*/ 1790700 w 3810000"/>
              <a:gd name="connsiteY19" fmla="*/ 114300 h 304800"/>
              <a:gd name="connsiteX20" fmla="*/ 1841500 w 3810000"/>
              <a:gd name="connsiteY20" fmla="*/ 190500 h 304800"/>
              <a:gd name="connsiteX21" fmla="*/ 1879600 w 3810000"/>
              <a:gd name="connsiteY21" fmla="*/ 203200 h 304800"/>
              <a:gd name="connsiteX22" fmla="*/ 1981200 w 3810000"/>
              <a:gd name="connsiteY22" fmla="*/ 190500 h 304800"/>
              <a:gd name="connsiteX23" fmla="*/ 2057400 w 3810000"/>
              <a:gd name="connsiteY23" fmla="*/ 165100 h 304800"/>
              <a:gd name="connsiteX24" fmla="*/ 2095500 w 3810000"/>
              <a:gd name="connsiteY24" fmla="*/ 152400 h 304800"/>
              <a:gd name="connsiteX25" fmla="*/ 2146300 w 3810000"/>
              <a:gd name="connsiteY25" fmla="*/ 127000 h 304800"/>
              <a:gd name="connsiteX26" fmla="*/ 2209800 w 3810000"/>
              <a:gd name="connsiteY26" fmla="*/ 101600 h 304800"/>
              <a:gd name="connsiteX27" fmla="*/ 2247900 w 3810000"/>
              <a:gd name="connsiteY27" fmla="*/ 76200 h 304800"/>
              <a:gd name="connsiteX28" fmla="*/ 2336800 w 3810000"/>
              <a:gd name="connsiteY28" fmla="*/ 50800 h 304800"/>
              <a:gd name="connsiteX29" fmla="*/ 2374900 w 3810000"/>
              <a:gd name="connsiteY29" fmla="*/ 25400 h 304800"/>
              <a:gd name="connsiteX30" fmla="*/ 2451100 w 3810000"/>
              <a:gd name="connsiteY30" fmla="*/ 0 h 304800"/>
              <a:gd name="connsiteX31" fmla="*/ 2489200 w 3810000"/>
              <a:gd name="connsiteY31" fmla="*/ 12700 h 304800"/>
              <a:gd name="connsiteX32" fmla="*/ 2514600 w 3810000"/>
              <a:gd name="connsiteY32" fmla="*/ 50800 h 304800"/>
              <a:gd name="connsiteX33" fmla="*/ 2578100 w 3810000"/>
              <a:gd name="connsiteY33" fmla="*/ 63500 h 304800"/>
              <a:gd name="connsiteX34" fmla="*/ 2882900 w 3810000"/>
              <a:gd name="connsiteY34" fmla="*/ 38100 h 304800"/>
              <a:gd name="connsiteX35" fmla="*/ 2933700 w 3810000"/>
              <a:gd name="connsiteY35" fmla="*/ 12700 h 304800"/>
              <a:gd name="connsiteX36" fmla="*/ 3022600 w 3810000"/>
              <a:gd name="connsiteY36" fmla="*/ 25400 h 304800"/>
              <a:gd name="connsiteX37" fmla="*/ 3073400 w 3810000"/>
              <a:gd name="connsiteY37" fmla="*/ 50800 h 304800"/>
              <a:gd name="connsiteX38" fmla="*/ 3467100 w 3810000"/>
              <a:gd name="connsiteY38" fmla="*/ 76200 h 304800"/>
              <a:gd name="connsiteX39" fmla="*/ 3479800 w 3810000"/>
              <a:gd name="connsiteY39" fmla="*/ 139700 h 304800"/>
              <a:gd name="connsiteX40" fmla="*/ 3543300 w 3810000"/>
              <a:gd name="connsiteY40" fmla="*/ 228600 h 304800"/>
              <a:gd name="connsiteX41" fmla="*/ 3594100 w 3810000"/>
              <a:gd name="connsiteY41" fmla="*/ 254000 h 304800"/>
              <a:gd name="connsiteX42" fmla="*/ 3810000 w 3810000"/>
              <a:gd name="connsiteY42" fmla="*/ 2540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0000" h="304800">
                <a:moveTo>
                  <a:pt x="0" y="254000"/>
                </a:moveTo>
                <a:cubicBezTo>
                  <a:pt x="21167" y="249767"/>
                  <a:pt x="42675" y="246980"/>
                  <a:pt x="63500" y="241300"/>
                </a:cubicBezTo>
                <a:cubicBezTo>
                  <a:pt x="89331" y="234255"/>
                  <a:pt x="113195" y="219686"/>
                  <a:pt x="139700" y="215900"/>
                </a:cubicBezTo>
                <a:lnTo>
                  <a:pt x="228600" y="203200"/>
                </a:lnTo>
                <a:cubicBezTo>
                  <a:pt x="325278" y="170974"/>
                  <a:pt x="278546" y="172549"/>
                  <a:pt x="368300" y="190500"/>
                </a:cubicBezTo>
                <a:cubicBezTo>
                  <a:pt x="385233" y="203200"/>
                  <a:pt x="401151" y="217382"/>
                  <a:pt x="419100" y="228600"/>
                </a:cubicBezTo>
                <a:cubicBezTo>
                  <a:pt x="472049" y="261693"/>
                  <a:pt x="482767" y="254067"/>
                  <a:pt x="546100" y="279400"/>
                </a:cubicBezTo>
                <a:lnTo>
                  <a:pt x="609600" y="304800"/>
                </a:lnTo>
                <a:lnTo>
                  <a:pt x="850900" y="279400"/>
                </a:lnTo>
                <a:cubicBezTo>
                  <a:pt x="872269" y="276347"/>
                  <a:pt x="893004" y="269553"/>
                  <a:pt x="914400" y="266700"/>
                </a:cubicBezTo>
                <a:cubicBezTo>
                  <a:pt x="956571" y="261077"/>
                  <a:pt x="999229" y="259623"/>
                  <a:pt x="1041400" y="254000"/>
                </a:cubicBezTo>
                <a:cubicBezTo>
                  <a:pt x="1062796" y="251147"/>
                  <a:pt x="1083633" y="244999"/>
                  <a:pt x="1104900" y="241300"/>
                </a:cubicBezTo>
                <a:cubicBezTo>
                  <a:pt x="1181009" y="228064"/>
                  <a:pt x="1257749" y="218350"/>
                  <a:pt x="1333500" y="203200"/>
                </a:cubicBezTo>
                <a:cubicBezTo>
                  <a:pt x="1354667" y="198967"/>
                  <a:pt x="1376175" y="196180"/>
                  <a:pt x="1397000" y="190500"/>
                </a:cubicBezTo>
                <a:cubicBezTo>
                  <a:pt x="1422831" y="183455"/>
                  <a:pt x="1448671" y="175832"/>
                  <a:pt x="1473200" y="165100"/>
                </a:cubicBezTo>
                <a:cubicBezTo>
                  <a:pt x="1516562" y="146129"/>
                  <a:pt x="1553789" y="110882"/>
                  <a:pt x="1600200" y="101600"/>
                </a:cubicBezTo>
                <a:lnTo>
                  <a:pt x="1663700" y="88900"/>
                </a:lnTo>
                <a:cubicBezTo>
                  <a:pt x="1680633" y="80433"/>
                  <a:pt x="1695684" y="65591"/>
                  <a:pt x="1714500" y="63500"/>
                </a:cubicBezTo>
                <a:cubicBezTo>
                  <a:pt x="1735954" y="61116"/>
                  <a:pt x="1760039" y="64226"/>
                  <a:pt x="1778000" y="76200"/>
                </a:cubicBezTo>
                <a:cubicBezTo>
                  <a:pt x="1789139" y="83626"/>
                  <a:pt x="1784199" y="102598"/>
                  <a:pt x="1790700" y="114300"/>
                </a:cubicBezTo>
                <a:cubicBezTo>
                  <a:pt x="1805525" y="140985"/>
                  <a:pt x="1812540" y="180847"/>
                  <a:pt x="1841500" y="190500"/>
                </a:cubicBezTo>
                <a:lnTo>
                  <a:pt x="1879600" y="203200"/>
                </a:lnTo>
                <a:cubicBezTo>
                  <a:pt x="1913467" y="198967"/>
                  <a:pt x="1947827" y="197651"/>
                  <a:pt x="1981200" y="190500"/>
                </a:cubicBezTo>
                <a:cubicBezTo>
                  <a:pt x="2007380" y="184890"/>
                  <a:pt x="2032000" y="173567"/>
                  <a:pt x="2057400" y="165100"/>
                </a:cubicBezTo>
                <a:cubicBezTo>
                  <a:pt x="2070100" y="160867"/>
                  <a:pt x="2083526" y="158387"/>
                  <a:pt x="2095500" y="152400"/>
                </a:cubicBezTo>
                <a:cubicBezTo>
                  <a:pt x="2112433" y="143933"/>
                  <a:pt x="2129000" y="134689"/>
                  <a:pt x="2146300" y="127000"/>
                </a:cubicBezTo>
                <a:cubicBezTo>
                  <a:pt x="2167132" y="117741"/>
                  <a:pt x="2189410" y="111795"/>
                  <a:pt x="2209800" y="101600"/>
                </a:cubicBezTo>
                <a:cubicBezTo>
                  <a:pt x="2223452" y="94774"/>
                  <a:pt x="2233871" y="82213"/>
                  <a:pt x="2247900" y="76200"/>
                </a:cubicBezTo>
                <a:cubicBezTo>
                  <a:pt x="2304867" y="51785"/>
                  <a:pt x="2287372" y="75514"/>
                  <a:pt x="2336800" y="50800"/>
                </a:cubicBezTo>
                <a:cubicBezTo>
                  <a:pt x="2350452" y="43974"/>
                  <a:pt x="2360952" y="31599"/>
                  <a:pt x="2374900" y="25400"/>
                </a:cubicBezTo>
                <a:cubicBezTo>
                  <a:pt x="2399366" y="14526"/>
                  <a:pt x="2451100" y="0"/>
                  <a:pt x="2451100" y="0"/>
                </a:cubicBezTo>
                <a:cubicBezTo>
                  <a:pt x="2463800" y="4233"/>
                  <a:pt x="2478747" y="4337"/>
                  <a:pt x="2489200" y="12700"/>
                </a:cubicBezTo>
                <a:cubicBezTo>
                  <a:pt x="2501119" y="22235"/>
                  <a:pt x="2501348" y="43227"/>
                  <a:pt x="2514600" y="50800"/>
                </a:cubicBezTo>
                <a:cubicBezTo>
                  <a:pt x="2533342" y="61510"/>
                  <a:pt x="2556933" y="59267"/>
                  <a:pt x="2578100" y="63500"/>
                </a:cubicBezTo>
                <a:cubicBezTo>
                  <a:pt x="2588424" y="62957"/>
                  <a:pt x="2808098" y="63034"/>
                  <a:pt x="2882900" y="38100"/>
                </a:cubicBezTo>
                <a:cubicBezTo>
                  <a:pt x="2900861" y="32113"/>
                  <a:pt x="2916767" y="21167"/>
                  <a:pt x="2933700" y="12700"/>
                </a:cubicBezTo>
                <a:cubicBezTo>
                  <a:pt x="2963333" y="16933"/>
                  <a:pt x="2993721" y="17524"/>
                  <a:pt x="3022600" y="25400"/>
                </a:cubicBezTo>
                <a:cubicBezTo>
                  <a:pt x="3040865" y="30381"/>
                  <a:pt x="3054590" y="48650"/>
                  <a:pt x="3073400" y="50800"/>
                </a:cubicBezTo>
                <a:cubicBezTo>
                  <a:pt x="3204056" y="65732"/>
                  <a:pt x="3335867" y="67733"/>
                  <a:pt x="3467100" y="76200"/>
                </a:cubicBezTo>
                <a:cubicBezTo>
                  <a:pt x="3471333" y="97367"/>
                  <a:pt x="3472974" y="119222"/>
                  <a:pt x="3479800" y="139700"/>
                </a:cubicBezTo>
                <a:cubicBezTo>
                  <a:pt x="3491822" y="175765"/>
                  <a:pt x="3512125" y="206332"/>
                  <a:pt x="3543300" y="228600"/>
                </a:cubicBezTo>
                <a:cubicBezTo>
                  <a:pt x="3558706" y="239604"/>
                  <a:pt x="3575253" y="252205"/>
                  <a:pt x="3594100" y="254000"/>
                </a:cubicBezTo>
                <a:cubicBezTo>
                  <a:pt x="3665742" y="260823"/>
                  <a:pt x="3738033" y="254000"/>
                  <a:pt x="3810000" y="254000"/>
                </a:cubicBezTo>
              </a:path>
            </a:pathLst>
          </a:cu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18" name="组合 17">
            <a:extLst>
              <a:ext uri="{FF2B5EF4-FFF2-40B4-BE49-F238E27FC236}">
                <a16:creationId xmlns:a16="http://schemas.microsoft.com/office/drawing/2014/main" id="{C60C9B17-3F49-44BB-900F-AE610F6BF51F}"/>
              </a:ext>
            </a:extLst>
          </p:cNvPr>
          <p:cNvGrpSpPr/>
          <p:nvPr userDrawn="1"/>
        </p:nvGrpSpPr>
        <p:grpSpPr>
          <a:xfrm>
            <a:off x="6774989" y="1341170"/>
            <a:ext cx="284798" cy="275025"/>
            <a:chOff x="6786556" y="1238629"/>
            <a:chExt cx="438076" cy="423043"/>
          </a:xfrm>
        </p:grpSpPr>
        <p:cxnSp>
          <p:nvCxnSpPr>
            <p:cNvPr id="19" name="直接连接符 18">
              <a:extLst>
                <a:ext uri="{FF2B5EF4-FFF2-40B4-BE49-F238E27FC236}">
                  <a16:creationId xmlns:a16="http://schemas.microsoft.com/office/drawing/2014/main" id="{F20D7239-A57F-4C0F-8EB0-54FC7C5FB13C}"/>
                </a:ext>
              </a:extLst>
            </p:cNvPr>
            <p:cNvCxnSpPr>
              <a:cxnSpLocks/>
            </p:cNvCxnSpPr>
            <p:nvPr/>
          </p:nvCxnSpPr>
          <p:spPr>
            <a:xfrm flipV="1">
              <a:off x="6786556" y="1238629"/>
              <a:ext cx="87981" cy="219835"/>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05457AB-ADCE-4B03-957D-2AE61FA50E45}"/>
                </a:ext>
              </a:extLst>
            </p:cNvPr>
            <p:cNvCxnSpPr>
              <a:cxnSpLocks/>
            </p:cNvCxnSpPr>
            <p:nvPr/>
          </p:nvCxnSpPr>
          <p:spPr>
            <a:xfrm flipV="1">
              <a:off x="6876507" y="1404159"/>
              <a:ext cx="238752" cy="135318"/>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2CDE986-AEA6-4C1D-A7CB-2F1DAD902FFF}"/>
                </a:ext>
              </a:extLst>
            </p:cNvPr>
            <p:cNvCxnSpPr>
              <a:cxnSpLocks/>
            </p:cNvCxnSpPr>
            <p:nvPr/>
          </p:nvCxnSpPr>
          <p:spPr>
            <a:xfrm>
              <a:off x="6935303" y="1643246"/>
              <a:ext cx="289329" cy="18426"/>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grpSp>
      <p:sp>
        <p:nvSpPr>
          <p:cNvPr id="22" name="内容占位符 26">
            <a:extLst>
              <a:ext uri="{FF2B5EF4-FFF2-40B4-BE49-F238E27FC236}">
                <a16:creationId xmlns:a16="http://schemas.microsoft.com/office/drawing/2014/main" id="{A65DA1A2-8AAB-4F42-8654-C58470D335BC}"/>
              </a:ext>
            </a:extLst>
          </p:cNvPr>
          <p:cNvSpPr>
            <a:spLocks noGrp="1"/>
          </p:cNvSpPr>
          <p:nvPr>
            <p:ph sz="quarter" idx="10"/>
          </p:nvPr>
        </p:nvSpPr>
        <p:spPr>
          <a:xfrm>
            <a:off x="3381751" y="4135902"/>
            <a:ext cx="5428498" cy="775597"/>
          </a:xfrm>
          <a:prstGeom prst="rect">
            <a:avLst/>
          </a:prstGeom>
          <a:noFill/>
        </p:spPr>
        <p:txBody>
          <a:bodyPr wrap="square" rtlCol="0">
            <a:spAutoFit/>
          </a:bodyPr>
          <a:lstStyle>
            <a:lvl1pPr marL="0" indent="0" algn="ctr">
              <a:buNone/>
              <a:defRPr lang="zh-CN" altLang="en-US" sz="4800" b="1" dirty="0" smtClean="0">
                <a:solidFill>
                  <a:schemeClr val="accent1"/>
                </a:solidFill>
                <a:latin typeface="+mj-ea"/>
                <a:ea typeface="+mj-ea"/>
              </a:defRPr>
            </a:lvl1pPr>
          </a:lstStyle>
          <a:p>
            <a:pPr marL="0" lvl="0"/>
            <a:r>
              <a:rPr lang="zh-CN" altLang="en-US" dirty="0"/>
              <a:t>编辑母版文本样式</a:t>
            </a:r>
          </a:p>
        </p:txBody>
      </p:sp>
    </p:spTree>
    <p:extLst>
      <p:ext uri="{BB962C8B-B14F-4D97-AF65-F5344CB8AC3E}">
        <p14:creationId xmlns:p14="http://schemas.microsoft.com/office/powerpoint/2010/main" val="39815714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空白版式">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DD634BB6-95E5-4C3F-87E3-CAAA86B791CD}"/>
              </a:ext>
            </a:extLst>
          </p:cNvPr>
          <p:cNvGrpSpPr/>
          <p:nvPr userDrawn="1"/>
        </p:nvGrpSpPr>
        <p:grpSpPr>
          <a:xfrm>
            <a:off x="476838" y="1047599"/>
            <a:ext cx="2200888" cy="184638"/>
            <a:chOff x="3165003" y="4030582"/>
            <a:chExt cx="5853910" cy="276264"/>
          </a:xfrm>
        </p:grpSpPr>
        <p:sp>
          <p:nvSpPr>
            <p:cNvPr id="38" name="任意多边形 29">
              <a:extLst>
                <a:ext uri="{FF2B5EF4-FFF2-40B4-BE49-F238E27FC236}">
                  <a16:creationId xmlns:a16="http://schemas.microsoft.com/office/drawing/2014/main" id="{94ACC8F6-FEC1-4B22-B660-02C5CD775BEC}"/>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9" name="任意多边形 30">
              <a:extLst>
                <a:ext uri="{FF2B5EF4-FFF2-40B4-BE49-F238E27FC236}">
                  <a16:creationId xmlns:a16="http://schemas.microsoft.com/office/drawing/2014/main" id="{EA52AE45-5896-4FF0-869B-61FF83C57BD0}"/>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40" name="文本框 39">
            <a:extLst>
              <a:ext uri="{FF2B5EF4-FFF2-40B4-BE49-F238E27FC236}">
                <a16:creationId xmlns:a16="http://schemas.microsoft.com/office/drawing/2014/main" id="{513828E2-1476-4957-8A7C-0DE0236A67AA}"/>
              </a:ext>
            </a:extLst>
          </p:cNvPr>
          <p:cNvSpPr txBox="1"/>
          <p:nvPr userDrawn="1"/>
        </p:nvSpPr>
        <p:spPr>
          <a:xfrm>
            <a:off x="-875916" y="435943"/>
            <a:ext cx="5215762" cy="646331"/>
          </a:xfrm>
          <a:prstGeom prst="rect">
            <a:avLst/>
          </a:prstGeom>
          <a:noFill/>
        </p:spPr>
        <p:txBody>
          <a:bodyPr wrap="square" rtlCol="0">
            <a:spAutoFit/>
          </a:bodyPr>
          <a:lstStyle/>
          <a:p>
            <a:pPr algn="ctr"/>
            <a:r>
              <a:rPr lang="zh-CN" altLang="en-US" sz="3600" b="1" dirty="0">
                <a:solidFill>
                  <a:schemeClr val="accent1"/>
                </a:solidFill>
                <a:latin typeface="+mj-ea"/>
                <a:ea typeface="+mj-ea"/>
              </a:rPr>
              <a:t>设计规范</a:t>
            </a:r>
          </a:p>
        </p:txBody>
      </p:sp>
      <p:sp>
        <p:nvSpPr>
          <p:cNvPr id="41" name="矩形: 圆角 40">
            <a:extLst>
              <a:ext uri="{FF2B5EF4-FFF2-40B4-BE49-F238E27FC236}">
                <a16:creationId xmlns:a16="http://schemas.microsoft.com/office/drawing/2014/main" id="{65872041-B8F1-4A54-A9FA-76BAB8B3DCFC}"/>
              </a:ext>
            </a:extLst>
          </p:cNvPr>
          <p:cNvSpPr/>
          <p:nvPr userDrawn="1"/>
        </p:nvSpPr>
        <p:spPr>
          <a:xfrm>
            <a:off x="832030" y="5044755"/>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2" name="矩形: 圆角 41">
            <a:extLst>
              <a:ext uri="{FF2B5EF4-FFF2-40B4-BE49-F238E27FC236}">
                <a16:creationId xmlns:a16="http://schemas.microsoft.com/office/drawing/2014/main" id="{C9A50607-218E-4E52-8AC2-99720F15F2A9}"/>
              </a:ext>
            </a:extLst>
          </p:cNvPr>
          <p:cNvSpPr/>
          <p:nvPr userDrawn="1"/>
        </p:nvSpPr>
        <p:spPr>
          <a:xfrm>
            <a:off x="823526" y="4332183"/>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矩形: 圆角 42">
            <a:extLst>
              <a:ext uri="{FF2B5EF4-FFF2-40B4-BE49-F238E27FC236}">
                <a16:creationId xmlns:a16="http://schemas.microsoft.com/office/drawing/2014/main" id="{3D6E8F0C-1852-48D9-A888-F49FCEEE0B51}"/>
              </a:ext>
            </a:extLst>
          </p:cNvPr>
          <p:cNvSpPr/>
          <p:nvPr userDrawn="1"/>
        </p:nvSpPr>
        <p:spPr>
          <a:xfrm>
            <a:off x="823526" y="3598034"/>
            <a:ext cx="1295400" cy="233363"/>
          </a:xfrm>
          <a:prstGeom prst="roundRect">
            <a:avLst/>
          </a:prstGeom>
          <a:solidFill>
            <a:schemeClr val="accent5"/>
          </a:solidFill>
          <a:ln w="317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文本框 43">
            <a:extLst>
              <a:ext uri="{FF2B5EF4-FFF2-40B4-BE49-F238E27FC236}">
                <a16:creationId xmlns:a16="http://schemas.microsoft.com/office/drawing/2014/main" id="{05D947EF-538D-4E2F-A4B7-70DE9287FDDB}"/>
              </a:ext>
            </a:extLst>
          </p:cNvPr>
          <p:cNvSpPr txBox="1"/>
          <p:nvPr userDrawn="1"/>
        </p:nvSpPr>
        <p:spPr>
          <a:xfrm>
            <a:off x="823526" y="3486879"/>
            <a:ext cx="3708400" cy="400110"/>
          </a:xfrm>
          <a:prstGeom prst="rect">
            <a:avLst/>
          </a:prstGeom>
          <a:noFill/>
        </p:spPr>
        <p:txBody>
          <a:bodyPr wrap="square" rtlCol="0">
            <a:spAutoFit/>
          </a:bodyPr>
          <a:lstStyle/>
          <a:p>
            <a:r>
              <a:rPr lang="zh-CN" altLang="en-US" sz="2000" b="1" dirty="0">
                <a:solidFill>
                  <a:schemeClr val="accent1"/>
                </a:solidFill>
                <a:latin typeface="+mj-ea"/>
                <a:ea typeface="+mj-ea"/>
              </a:rPr>
              <a:t>标题字体：新蒂下午茶基本版</a:t>
            </a:r>
          </a:p>
        </p:txBody>
      </p:sp>
      <p:sp>
        <p:nvSpPr>
          <p:cNvPr id="45" name="文本框 44">
            <a:extLst>
              <a:ext uri="{FF2B5EF4-FFF2-40B4-BE49-F238E27FC236}">
                <a16:creationId xmlns:a16="http://schemas.microsoft.com/office/drawing/2014/main" id="{20F445B8-2C4D-4ECC-AF38-E5B0CC21E15F}"/>
              </a:ext>
            </a:extLst>
          </p:cNvPr>
          <p:cNvSpPr txBox="1"/>
          <p:nvPr userDrawn="1"/>
        </p:nvSpPr>
        <p:spPr>
          <a:xfrm>
            <a:off x="823526" y="4190836"/>
            <a:ext cx="3708400" cy="400110"/>
          </a:xfrm>
          <a:prstGeom prst="rect">
            <a:avLst/>
          </a:prstGeom>
          <a:noFill/>
        </p:spPr>
        <p:txBody>
          <a:bodyPr wrap="square" rtlCol="0">
            <a:spAutoFit/>
          </a:bodyPr>
          <a:lstStyle/>
          <a:p>
            <a:r>
              <a:rPr lang="zh-CN" altLang="en-US" sz="2000" dirty="0">
                <a:solidFill>
                  <a:schemeClr val="accent1"/>
                </a:solidFill>
                <a:latin typeface="微软雅黑 Light" panose="020B0502040204020203" pitchFamily="34" charset="-122"/>
                <a:ea typeface="微软雅黑 Light" panose="020B0502040204020203" pitchFamily="34" charset="-122"/>
              </a:rPr>
              <a:t>正文字体：思源黑体</a:t>
            </a:r>
            <a:r>
              <a:rPr lang="en-US" altLang="zh-CN" sz="2000" dirty="0">
                <a:solidFill>
                  <a:schemeClr val="accent1"/>
                </a:solidFill>
                <a:latin typeface="微软雅黑 Light" panose="020B0502040204020203" pitchFamily="34" charset="-122"/>
                <a:ea typeface="微软雅黑 Light" panose="020B0502040204020203" pitchFamily="34" charset="-122"/>
              </a:rPr>
              <a:t>Light</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46" name="文本框 45">
            <a:extLst>
              <a:ext uri="{FF2B5EF4-FFF2-40B4-BE49-F238E27FC236}">
                <a16:creationId xmlns:a16="http://schemas.microsoft.com/office/drawing/2014/main" id="{DD6C4C30-BB93-4961-AFC6-001BD9EB9E71}"/>
              </a:ext>
            </a:extLst>
          </p:cNvPr>
          <p:cNvSpPr txBox="1"/>
          <p:nvPr userDrawn="1"/>
        </p:nvSpPr>
        <p:spPr>
          <a:xfrm>
            <a:off x="823526" y="4894792"/>
            <a:ext cx="3708400" cy="400110"/>
          </a:xfrm>
          <a:prstGeom prst="rect">
            <a:avLst/>
          </a:prstGeom>
          <a:noFill/>
        </p:spPr>
        <p:txBody>
          <a:bodyPr wrap="square" rtlCol="0">
            <a:spAutoFit/>
          </a:bodyPr>
          <a:lstStyle/>
          <a:p>
            <a:r>
              <a:rPr lang="zh-CN" altLang="en-US" sz="2000" dirty="0">
                <a:solidFill>
                  <a:schemeClr val="accent1"/>
                </a:solidFill>
                <a:latin typeface="方正喵呜体" panose="02010600010101010101" pitchFamily="2" charset="-122"/>
                <a:ea typeface="方正喵呜体" panose="02010600010101010101" pitchFamily="2" charset="-122"/>
              </a:rPr>
              <a:t>数字英文：方正喵呜体</a:t>
            </a:r>
          </a:p>
        </p:txBody>
      </p:sp>
      <p:grpSp>
        <p:nvGrpSpPr>
          <p:cNvPr id="47" name="组合 46">
            <a:extLst>
              <a:ext uri="{FF2B5EF4-FFF2-40B4-BE49-F238E27FC236}">
                <a16:creationId xmlns:a16="http://schemas.microsoft.com/office/drawing/2014/main" id="{4AD730D4-87A2-4305-87D4-ACDD1F68F1F8}"/>
              </a:ext>
            </a:extLst>
          </p:cNvPr>
          <p:cNvGrpSpPr/>
          <p:nvPr userDrawn="1"/>
        </p:nvGrpSpPr>
        <p:grpSpPr>
          <a:xfrm>
            <a:off x="823526" y="2569526"/>
            <a:ext cx="3382581" cy="602122"/>
            <a:chOff x="823526" y="2592960"/>
            <a:chExt cx="3382581" cy="602122"/>
          </a:xfrm>
        </p:grpSpPr>
        <p:sp>
          <p:nvSpPr>
            <p:cNvPr id="48" name="文本框 47">
              <a:extLst>
                <a:ext uri="{FF2B5EF4-FFF2-40B4-BE49-F238E27FC236}">
                  <a16:creationId xmlns:a16="http://schemas.microsoft.com/office/drawing/2014/main" id="{298B4CE5-DE6D-4401-B1B1-C7801CA2556C}"/>
                </a:ext>
              </a:extLst>
            </p:cNvPr>
            <p:cNvSpPr txBox="1"/>
            <p:nvPr/>
          </p:nvSpPr>
          <p:spPr>
            <a:xfrm>
              <a:off x="823526" y="2592960"/>
              <a:ext cx="2019300" cy="523220"/>
            </a:xfrm>
            <a:prstGeom prst="rect">
              <a:avLst/>
            </a:prstGeom>
            <a:noFill/>
          </p:spPr>
          <p:txBody>
            <a:bodyPr wrap="square" rtlCol="0">
              <a:spAutoFit/>
            </a:bodyPr>
            <a:lstStyle/>
            <a:p>
              <a:r>
                <a:rPr lang="zh-CN" altLang="en-US" sz="2800" b="1" dirty="0">
                  <a:solidFill>
                    <a:schemeClr val="accent1"/>
                  </a:solidFill>
                  <a:latin typeface="+mj-ea"/>
                  <a:ea typeface="+mj-ea"/>
                </a:rPr>
                <a:t>字体规范</a:t>
              </a:r>
            </a:p>
          </p:txBody>
        </p:sp>
        <p:cxnSp>
          <p:nvCxnSpPr>
            <p:cNvPr id="49" name="直接连接符 48">
              <a:extLst>
                <a:ext uri="{FF2B5EF4-FFF2-40B4-BE49-F238E27FC236}">
                  <a16:creationId xmlns:a16="http://schemas.microsoft.com/office/drawing/2014/main" id="{CBB12523-BF7B-4020-B8A8-469FE18D8289}"/>
                </a:ext>
              </a:extLst>
            </p:cNvPr>
            <p:cNvCxnSpPr/>
            <p:nvPr/>
          </p:nvCxnSpPr>
          <p:spPr>
            <a:xfrm>
              <a:off x="954907" y="3195082"/>
              <a:ext cx="3251200"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0849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灯片编号占位符 3">
            <a:extLst>
              <a:ext uri="{FF2B5EF4-FFF2-40B4-BE49-F238E27FC236}">
                <a16:creationId xmlns:a16="http://schemas.microsoft.com/office/drawing/2014/main" id="{73709573-CEA8-4F0F-BAC0-9E7A8D0CA19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39582240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9F2F3B61-0084-4407-ABE1-CE0DABDB7893}"/>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74776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805271B-1402-47B2-B4F0-F4C74A4F133E}"/>
              </a:ext>
            </a:extLst>
          </p:cNvPr>
          <p:cNvSpPr/>
          <p:nvPr userDrawn="1"/>
        </p:nvSpPr>
        <p:spPr>
          <a:xfrm>
            <a:off x="50132" y="264472"/>
            <a:ext cx="12091737" cy="6329056"/>
          </a:xfrm>
          <a:prstGeom prst="rect">
            <a:avLst/>
          </a:prstGeom>
        </p:spPr>
        <p:txBody>
          <a:bodyPr spcFirstLastPara="1" wrap="none" numCol="1">
            <a:prstTxWarp prst="textArchUp">
              <a:avLst>
                <a:gd name="adj" fmla="val 10935122"/>
              </a:avLst>
            </a:prstTxWarp>
            <a:spAutoFit/>
          </a:bodyPr>
          <a:lstStyle/>
          <a:p>
            <a:pPr lvl="0"/>
            <a:endParaRPr lang="zh-CN" altLang="en-US" sz="7200" b="1" spc="-200">
              <a:solidFill>
                <a:schemeClr val="bg1"/>
              </a:solidFill>
              <a:latin typeface="+mj-ea"/>
              <a:ea typeface="+mj-ea"/>
            </a:endParaRPr>
          </a:p>
        </p:txBody>
      </p:sp>
      <p:grpSp>
        <p:nvGrpSpPr>
          <p:cNvPr id="9" name="组合 8">
            <a:extLst>
              <a:ext uri="{FF2B5EF4-FFF2-40B4-BE49-F238E27FC236}">
                <a16:creationId xmlns:a16="http://schemas.microsoft.com/office/drawing/2014/main" id="{B290DEFD-0759-48BB-8EB9-F3B7595466AB}"/>
              </a:ext>
            </a:extLst>
          </p:cNvPr>
          <p:cNvGrpSpPr/>
          <p:nvPr/>
        </p:nvGrpSpPr>
        <p:grpSpPr>
          <a:xfrm rot="251515">
            <a:off x="1100594" y="1741645"/>
            <a:ext cx="9990811" cy="2092641"/>
            <a:chOff x="1596316" y="3065334"/>
            <a:chExt cx="8741678" cy="1831000"/>
          </a:xfrm>
        </p:grpSpPr>
        <p:grpSp>
          <p:nvGrpSpPr>
            <p:cNvPr id="11" name="组合 10">
              <a:extLst>
                <a:ext uri="{FF2B5EF4-FFF2-40B4-BE49-F238E27FC236}">
                  <a16:creationId xmlns:a16="http://schemas.microsoft.com/office/drawing/2014/main" id="{5AD3B3F1-3331-4AED-9977-80F2DCB22760}"/>
                </a:ext>
              </a:extLst>
            </p:cNvPr>
            <p:cNvGrpSpPr/>
            <p:nvPr/>
          </p:nvGrpSpPr>
          <p:grpSpPr>
            <a:xfrm>
              <a:off x="1596316" y="3065334"/>
              <a:ext cx="8741678" cy="1831000"/>
              <a:chOff x="1242053" y="3135203"/>
              <a:chExt cx="9139944" cy="1831000"/>
            </a:xfrm>
          </p:grpSpPr>
          <p:sp>
            <p:nvSpPr>
              <p:cNvPr id="14" name="任意多边形 521">
                <a:extLst>
                  <a:ext uri="{FF2B5EF4-FFF2-40B4-BE49-F238E27FC236}">
                    <a16:creationId xmlns:a16="http://schemas.microsoft.com/office/drawing/2014/main" id="{DCA6E398-438C-4416-AF9B-932D87D855B8}"/>
                  </a:ext>
                </a:extLst>
              </p:cNvPr>
              <p:cNvSpPr/>
              <p:nvPr/>
            </p:nvSpPr>
            <p:spPr>
              <a:xfrm rot="20757289" flipH="1">
                <a:off x="8600295" y="4230592"/>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sp>
            <p:nvSpPr>
              <p:cNvPr id="15" name="任意多边形 5">
                <a:extLst>
                  <a:ext uri="{FF2B5EF4-FFF2-40B4-BE49-F238E27FC236}">
                    <a16:creationId xmlns:a16="http://schemas.microsoft.com/office/drawing/2014/main" id="{CC9AD3AE-B906-4777-BF4C-04086822708F}"/>
                  </a:ext>
                </a:extLst>
              </p:cNvPr>
              <p:cNvSpPr/>
              <p:nvPr/>
            </p:nvSpPr>
            <p:spPr>
              <a:xfrm>
                <a:off x="2495550" y="4724400"/>
                <a:ext cx="676275" cy="171450"/>
              </a:xfrm>
              <a:custGeom>
                <a:avLst/>
                <a:gdLst>
                  <a:gd name="connsiteX0" fmla="*/ 0 w 676275"/>
                  <a:gd name="connsiteY0" fmla="*/ 133350 h 171450"/>
                  <a:gd name="connsiteX1" fmla="*/ 676275 w 676275"/>
                  <a:gd name="connsiteY1" fmla="*/ 171450 h 171450"/>
                  <a:gd name="connsiteX2" fmla="*/ 619125 w 676275"/>
                  <a:gd name="connsiteY2" fmla="*/ 0 h 171450"/>
                  <a:gd name="connsiteX3" fmla="*/ 0 w 676275"/>
                  <a:gd name="connsiteY3" fmla="*/ 133350 h 171450"/>
                </a:gdLst>
                <a:ahLst/>
                <a:cxnLst>
                  <a:cxn ang="0">
                    <a:pos x="connsiteX0" y="connsiteY0"/>
                  </a:cxn>
                  <a:cxn ang="0">
                    <a:pos x="connsiteX1" y="connsiteY1"/>
                  </a:cxn>
                  <a:cxn ang="0">
                    <a:pos x="connsiteX2" y="connsiteY2"/>
                  </a:cxn>
                  <a:cxn ang="0">
                    <a:pos x="connsiteX3" y="connsiteY3"/>
                  </a:cxn>
                </a:cxnLst>
                <a:rect l="l" t="t" r="r" b="b"/>
                <a:pathLst>
                  <a:path w="676275" h="171450">
                    <a:moveTo>
                      <a:pt x="0" y="133350"/>
                    </a:moveTo>
                    <a:lnTo>
                      <a:pt x="676275" y="171450"/>
                    </a:lnTo>
                    <a:lnTo>
                      <a:pt x="619125" y="0"/>
                    </a:lnTo>
                    <a:lnTo>
                      <a:pt x="0" y="133350"/>
                    </a:lnTo>
                    <a:close/>
                  </a:path>
                </a:pathLst>
              </a:custGeom>
              <a:solidFill>
                <a:schemeClr val="bg2">
                  <a:lumMod val="50000"/>
                </a:schemeClr>
              </a:solidFill>
              <a:ln w="25400" cap="rnd">
                <a:no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DengXian" panose="020F0502020204030204"/>
                  <a:ea typeface="DengXian" panose="02010600030101010101" pitchFamily="2" charset="-122"/>
                  <a:cs typeface="+mn-ea"/>
                  <a:sym typeface="+mn-lt"/>
                </a:endParaRPr>
              </a:p>
            </p:txBody>
          </p:sp>
          <p:grpSp>
            <p:nvGrpSpPr>
              <p:cNvPr id="16" name="组合 15">
                <a:extLst>
                  <a:ext uri="{FF2B5EF4-FFF2-40B4-BE49-F238E27FC236}">
                    <a16:creationId xmlns:a16="http://schemas.microsoft.com/office/drawing/2014/main" id="{BD4FFE1A-CDB1-4D96-BE36-6F86BA944997}"/>
                  </a:ext>
                </a:extLst>
              </p:cNvPr>
              <p:cNvGrpSpPr/>
              <p:nvPr/>
            </p:nvGrpSpPr>
            <p:grpSpPr>
              <a:xfrm rot="21359387">
                <a:off x="1242053" y="3135203"/>
                <a:ext cx="9139944" cy="1831000"/>
                <a:chOff x="1494023" y="2345570"/>
                <a:chExt cx="9139944" cy="2453279"/>
              </a:xfrm>
            </p:grpSpPr>
            <p:grpSp>
              <p:nvGrpSpPr>
                <p:cNvPr id="17" name="组合 16">
                  <a:extLst>
                    <a:ext uri="{FF2B5EF4-FFF2-40B4-BE49-F238E27FC236}">
                      <a16:creationId xmlns:a16="http://schemas.microsoft.com/office/drawing/2014/main" id="{87507D9F-0AB6-4D1B-8A7E-CC03088BEB23}"/>
                    </a:ext>
                  </a:extLst>
                </p:cNvPr>
                <p:cNvGrpSpPr/>
                <p:nvPr/>
              </p:nvGrpSpPr>
              <p:grpSpPr>
                <a:xfrm rot="21551468" flipH="1">
                  <a:off x="8736570" y="3215320"/>
                  <a:ext cx="1897397" cy="1508865"/>
                  <a:chOff x="155643" y="13015609"/>
                  <a:chExt cx="3047538" cy="3054485"/>
                </a:xfrm>
                <a:pattFill prst="pct5">
                  <a:fgClr>
                    <a:schemeClr val="accent1">
                      <a:lumMod val="50000"/>
                    </a:schemeClr>
                  </a:fgClr>
                  <a:bgClr>
                    <a:schemeClr val="bg1"/>
                  </a:bgClr>
                </a:pattFill>
              </p:grpSpPr>
              <p:sp>
                <p:nvSpPr>
                  <p:cNvPr id="28" name="任意多边形 513">
                    <a:extLst>
                      <a:ext uri="{FF2B5EF4-FFF2-40B4-BE49-F238E27FC236}">
                        <a16:creationId xmlns:a16="http://schemas.microsoft.com/office/drawing/2014/main" id="{6F5EDE8A-F122-42D3-970F-E46E72D2F157}"/>
                      </a:ext>
                    </a:extLst>
                  </p:cNvPr>
                  <p:cNvSpPr/>
                  <p:nvPr/>
                </p:nvSpPr>
                <p:spPr>
                  <a:xfrm>
                    <a:off x="3071191" y="14998391"/>
                    <a:ext cx="131990" cy="44631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0 w 1752600"/>
                      <a:gd name="connsiteY0" fmla="*/ 257175 h 723900"/>
                      <a:gd name="connsiteX1" fmla="*/ 1752600 w 1752600"/>
                      <a:gd name="connsiteY1" fmla="*/ 723900 h 723900"/>
                      <a:gd name="connsiteX2" fmla="*/ 1571625 w 1752600"/>
                      <a:gd name="connsiteY2" fmla="*/ 0 h 723900"/>
                      <a:gd name="connsiteX0" fmla="*/ 180975 w 180975"/>
                      <a:gd name="connsiteY0" fmla="*/ 723900 h 723900"/>
                      <a:gd name="connsiteX1" fmla="*/ 0 w 180975"/>
                      <a:gd name="connsiteY1" fmla="*/ 0 h 723900"/>
                      <a:gd name="connsiteX0" fmla="*/ 131990 w 131990"/>
                      <a:gd name="connsiteY0" fmla="*/ 446315 h 446315"/>
                      <a:gd name="connsiteX1" fmla="*/ 0 w 131990"/>
                      <a:gd name="connsiteY1" fmla="*/ 0 h 446315"/>
                    </a:gdLst>
                    <a:ahLst/>
                    <a:cxnLst>
                      <a:cxn ang="0">
                        <a:pos x="connsiteX0" y="connsiteY0"/>
                      </a:cxn>
                      <a:cxn ang="0">
                        <a:pos x="connsiteX1" y="connsiteY1"/>
                      </a:cxn>
                    </a:cxnLst>
                    <a:rect l="l" t="t" r="r" b="b"/>
                    <a:pathLst>
                      <a:path w="131990" h="446315">
                        <a:moveTo>
                          <a:pt x="131990" y="446315"/>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9" name="任意多边形 514">
                    <a:extLst>
                      <a:ext uri="{FF2B5EF4-FFF2-40B4-BE49-F238E27FC236}">
                        <a16:creationId xmlns:a16="http://schemas.microsoft.com/office/drawing/2014/main" id="{95621FAC-6D2B-4B48-B6FE-EF322390124A}"/>
                      </a:ext>
                    </a:extLst>
                  </p:cNvPr>
                  <p:cNvSpPr/>
                  <p:nvPr/>
                </p:nvSpPr>
                <p:spPr>
                  <a:xfrm>
                    <a:off x="155643" y="13015609"/>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lnTo>
                          <a:pt x="2120629" y="2081719"/>
                        </a:ln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18" name="任意多边形 477">
                  <a:extLst>
                    <a:ext uri="{FF2B5EF4-FFF2-40B4-BE49-F238E27FC236}">
                      <a16:creationId xmlns:a16="http://schemas.microsoft.com/office/drawing/2014/main" id="{47FDA61B-7B55-41B9-802A-163BAE45A8D1}"/>
                    </a:ext>
                  </a:extLst>
                </p:cNvPr>
                <p:cNvSpPr/>
                <p:nvPr/>
              </p:nvSpPr>
              <p:spPr>
                <a:xfrm flipH="1">
                  <a:off x="9802285" y="3359813"/>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nvGrpSpPr>
                <p:cNvPr id="19" name="组合 18">
                  <a:extLst>
                    <a:ext uri="{FF2B5EF4-FFF2-40B4-BE49-F238E27FC236}">
                      <a16:creationId xmlns:a16="http://schemas.microsoft.com/office/drawing/2014/main" id="{B5E0C186-4303-463F-877E-55398E39147C}"/>
                    </a:ext>
                  </a:extLst>
                </p:cNvPr>
                <p:cNvGrpSpPr/>
                <p:nvPr/>
              </p:nvGrpSpPr>
              <p:grpSpPr>
                <a:xfrm rot="21551468">
                  <a:off x="1494023" y="3289984"/>
                  <a:ext cx="1982263" cy="1508865"/>
                  <a:chOff x="155642" y="13015610"/>
                  <a:chExt cx="3047538" cy="3054485"/>
                </a:xfrm>
                <a:pattFill prst="pct5">
                  <a:fgClr>
                    <a:schemeClr val="accent1">
                      <a:lumMod val="50000"/>
                    </a:schemeClr>
                  </a:fgClr>
                  <a:bgClr>
                    <a:schemeClr val="bg1"/>
                  </a:bgClr>
                </a:pattFill>
              </p:grpSpPr>
              <p:sp>
                <p:nvSpPr>
                  <p:cNvPr id="26" name="任意多边形 481">
                    <a:extLst>
                      <a:ext uri="{FF2B5EF4-FFF2-40B4-BE49-F238E27FC236}">
                        <a16:creationId xmlns:a16="http://schemas.microsoft.com/office/drawing/2014/main" id="{5D184940-3358-40D8-B890-D7C17641B539}"/>
                      </a:ext>
                    </a:extLst>
                  </p:cNvPr>
                  <p:cNvSpPr/>
                  <p:nvPr/>
                </p:nvSpPr>
                <p:spPr>
                  <a:xfrm>
                    <a:off x="3022205" y="14996350"/>
                    <a:ext cx="180975" cy="448355"/>
                  </a:xfrm>
                  <a:custGeom>
                    <a:avLst/>
                    <a:gdLst>
                      <a:gd name="connsiteX0" fmla="*/ 1581150 w 1581150"/>
                      <a:gd name="connsiteY0" fmla="*/ 695325 h 695325"/>
                      <a:gd name="connsiteX1" fmla="*/ 1409700 w 1581150"/>
                      <a:gd name="connsiteY1" fmla="*/ 0 h 695325"/>
                      <a:gd name="connsiteX2" fmla="*/ 0 w 1581150"/>
                      <a:gd name="connsiteY2" fmla="*/ 228600 h 695325"/>
                      <a:gd name="connsiteX3" fmla="*/ 1581150 w 1581150"/>
                      <a:gd name="connsiteY3" fmla="*/ 695325 h 695325"/>
                      <a:gd name="connsiteX0" fmla="*/ 1590675 w 1590675"/>
                      <a:gd name="connsiteY0" fmla="*/ 723900 h 723900"/>
                      <a:gd name="connsiteX1" fmla="*/ 1409700 w 1590675"/>
                      <a:gd name="connsiteY1" fmla="*/ 0 h 723900"/>
                      <a:gd name="connsiteX2" fmla="*/ 0 w 1590675"/>
                      <a:gd name="connsiteY2" fmla="*/ 228600 h 723900"/>
                      <a:gd name="connsiteX3" fmla="*/ 1590675 w 1590675"/>
                      <a:gd name="connsiteY3" fmla="*/ 723900 h 723900"/>
                      <a:gd name="connsiteX0" fmla="*/ 1638300 w 1638300"/>
                      <a:gd name="connsiteY0" fmla="*/ 723900 h 723900"/>
                      <a:gd name="connsiteX1" fmla="*/ 1457325 w 1638300"/>
                      <a:gd name="connsiteY1" fmla="*/ 0 h 723900"/>
                      <a:gd name="connsiteX2" fmla="*/ 0 w 1638300"/>
                      <a:gd name="connsiteY2" fmla="*/ 228600 h 723900"/>
                      <a:gd name="connsiteX3" fmla="*/ 1638300 w 1638300"/>
                      <a:gd name="connsiteY3" fmla="*/ 723900 h 723900"/>
                      <a:gd name="connsiteX0" fmla="*/ 1752600 w 1752600"/>
                      <a:gd name="connsiteY0" fmla="*/ 723900 h 723900"/>
                      <a:gd name="connsiteX1" fmla="*/ 1571625 w 1752600"/>
                      <a:gd name="connsiteY1" fmla="*/ 0 h 723900"/>
                      <a:gd name="connsiteX2" fmla="*/ 0 w 1752600"/>
                      <a:gd name="connsiteY2" fmla="*/ 257175 h 723900"/>
                      <a:gd name="connsiteX3" fmla="*/ 1752600 w 1752600"/>
                      <a:gd name="connsiteY3" fmla="*/ 723900 h 723900"/>
                      <a:gd name="connsiteX0" fmla="*/ 0 w 1752600"/>
                      <a:gd name="connsiteY0" fmla="*/ 257175 h 723900"/>
                      <a:gd name="connsiteX1" fmla="*/ 1752600 w 1752600"/>
                      <a:gd name="connsiteY1" fmla="*/ 723900 h 723900"/>
                      <a:gd name="connsiteX2" fmla="*/ 1571625 w 1752600"/>
                      <a:gd name="connsiteY2" fmla="*/ 0 h 723900"/>
                      <a:gd name="connsiteX3" fmla="*/ 91440 w 1752600"/>
                      <a:gd name="connsiteY3" fmla="*/ 348615 h 723900"/>
                      <a:gd name="connsiteX0" fmla="*/ 1661160 w 1661160"/>
                      <a:gd name="connsiteY0" fmla="*/ 723900 h 723900"/>
                      <a:gd name="connsiteX1" fmla="*/ 1480185 w 1661160"/>
                      <a:gd name="connsiteY1" fmla="*/ 0 h 723900"/>
                      <a:gd name="connsiteX2" fmla="*/ 0 w 1661160"/>
                      <a:gd name="connsiteY2" fmla="*/ 348615 h 723900"/>
                      <a:gd name="connsiteX0" fmla="*/ 180975 w 180975"/>
                      <a:gd name="connsiteY0" fmla="*/ 723900 h 723900"/>
                      <a:gd name="connsiteX1" fmla="*/ 0 w 180975"/>
                      <a:gd name="connsiteY1" fmla="*/ 0 h 723900"/>
                    </a:gdLst>
                    <a:ahLst/>
                    <a:cxnLst>
                      <a:cxn ang="0">
                        <a:pos x="connsiteX0" y="connsiteY0"/>
                      </a:cxn>
                      <a:cxn ang="0">
                        <a:pos x="connsiteX1" y="connsiteY1"/>
                      </a:cxn>
                    </a:cxnLst>
                    <a:rect l="l" t="t" r="r" b="b"/>
                    <a:pathLst>
                      <a:path w="180975" h="723900">
                        <a:moveTo>
                          <a:pt x="180975" y="723900"/>
                        </a:moveTo>
                        <a:lnTo>
                          <a:pt x="0" y="0"/>
                        </a:lnTo>
                      </a:path>
                    </a:pathLst>
                  </a:cu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7" name="任意多边形 482">
                    <a:extLst>
                      <a:ext uri="{FF2B5EF4-FFF2-40B4-BE49-F238E27FC236}">
                        <a16:creationId xmlns:a16="http://schemas.microsoft.com/office/drawing/2014/main" id="{EEB93687-1CF8-425D-821B-B96FE751971C}"/>
                      </a:ext>
                    </a:extLst>
                  </p:cNvPr>
                  <p:cNvSpPr/>
                  <p:nvPr/>
                </p:nvSpPr>
                <p:spPr>
                  <a:xfrm>
                    <a:off x="155642" y="13015610"/>
                    <a:ext cx="3035029" cy="3054485"/>
                  </a:xfrm>
                  <a:custGeom>
                    <a:avLst/>
                    <a:gdLst>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2120629 w 3035029"/>
                      <a:gd name="connsiteY5" fmla="*/ 2081719 h 3054485"/>
                      <a:gd name="connsiteX0" fmla="*/ 1459148 w 3035029"/>
                      <a:gd name="connsiteY0" fmla="*/ 0 h 3054485"/>
                      <a:gd name="connsiteX1" fmla="*/ 0 w 3035029"/>
                      <a:gd name="connsiteY1" fmla="*/ 428017 h 3054485"/>
                      <a:gd name="connsiteX2" fmla="*/ 933855 w 3035029"/>
                      <a:gd name="connsiteY2" fmla="*/ 1342417 h 3054485"/>
                      <a:gd name="connsiteX3" fmla="*/ 564204 w 3035029"/>
                      <a:gd name="connsiteY3" fmla="*/ 3054485 h 3054485"/>
                      <a:gd name="connsiteX4" fmla="*/ 3035029 w 3035029"/>
                      <a:gd name="connsiteY4" fmla="*/ 2412459 h 3054485"/>
                      <a:gd name="connsiteX5" fmla="*/ 1839415 w 3035029"/>
                      <a:gd name="connsiteY5" fmla="*/ 2145057 h 30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5029" h="3054485">
                        <a:moveTo>
                          <a:pt x="1459148" y="0"/>
                        </a:moveTo>
                        <a:cubicBezTo>
                          <a:pt x="789561" y="131323"/>
                          <a:pt x="119974" y="262647"/>
                          <a:pt x="0" y="428017"/>
                        </a:cubicBezTo>
                        <a:cubicBezTo>
                          <a:pt x="311285" y="732817"/>
                          <a:pt x="846306" y="943583"/>
                          <a:pt x="933855" y="1342417"/>
                        </a:cubicBezTo>
                        <a:cubicBezTo>
                          <a:pt x="810638" y="1913106"/>
                          <a:pt x="207523" y="2863175"/>
                          <a:pt x="564204" y="3054485"/>
                        </a:cubicBezTo>
                        <a:cubicBezTo>
                          <a:pt x="1387812" y="2840476"/>
                          <a:pt x="2775625" y="2571344"/>
                          <a:pt x="3035029" y="2412459"/>
                        </a:cubicBezTo>
                        <a:cubicBezTo>
                          <a:pt x="2730229" y="2302212"/>
                          <a:pt x="2144215" y="2255304"/>
                          <a:pt x="1839415" y="2145057"/>
                        </a:cubicBezTo>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20" name="任意多边形 437">
                  <a:extLst>
                    <a:ext uri="{FF2B5EF4-FFF2-40B4-BE49-F238E27FC236}">
                      <a16:creationId xmlns:a16="http://schemas.microsoft.com/office/drawing/2014/main" id="{7B36374A-D5E6-415A-8594-A0127660F38B}"/>
                    </a:ext>
                  </a:extLst>
                </p:cNvPr>
                <p:cNvSpPr/>
                <p:nvPr/>
              </p:nvSpPr>
              <p:spPr>
                <a:xfrm rot="21551468">
                  <a:off x="2321448" y="2345570"/>
                  <a:ext cx="7672557" cy="1924943"/>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132189 w 9008289"/>
                    <a:gd name="connsiteY0" fmla="*/ 712751 h 4035352"/>
                    <a:gd name="connsiteX1" fmla="*/ 4340103 w 9008289"/>
                    <a:gd name="connsiteY1" fmla="*/ 983 h 4035352"/>
                    <a:gd name="connsiteX2" fmla="*/ 9008289 w 9008289"/>
                    <a:gd name="connsiteY2" fmla="*/ 860866 h 4035352"/>
                    <a:gd name="connsiteX3" fmla="*/ 8551089 w 9008289"/>
                    <a:gd name="connsiteY3" fmla="*/ 4035352 h 4035352"/>
                    <a:gd name="connsiteX4" fmla="*/ 4218795 w 9008289"/>
                    <a:gd name="connsiteY4" fmla="*/ 3752147 h 4035352"/>
                    <a:gd name="connsiteX5" fmla="*/ 462166 w 9008289"/>
                    <a:gd name="connsiteY5" fmla="*/ 4035352 h 4035352"/>
                    <a:gd name="connsiteX6" fmla="*/ 132189 w 9008289"/>
                    <a:gd name="connsiteY6" fmla="*/ 712751 h 4035352"/>
                    <a:gd name="connsiteX0" fmla="*/ 132189 w 8916195"/>
                    <a:gd name="connsiteY0" fmla="*/ 717557 h 4040158"/>
                    <a:gd name="connsiteX1" fmla="*/ 4340103 w 8916195"/>
                    <a:gd name="connsiteY1" fmla="*/ 5789 h 4040158"/>
                    <a:gd name="connsiteX2" fmla="*/ 8911078 w 8916195"/>
                    <a:gd name="connsiteY2" fmla="*/ 1103142 h 4040158"/>
                    <a:gd name="connsiteX3" fmla="*/ 8551089 w 8916195"/>
                    <a:gd name="connsiteY3" fmla="*/ 4040158 h 4040158"/>
                    <a:gd name="connsiteX4" fmla="*/ 4218795 w 8916195"/>
                    <a:gd name="connsiteY4" fmla="*/ 3756953 h 4040158"/>
                    <a:gd name="connsiteX5" fmla="*/ 462166 w 8916195"/>
                    <a:gd name="connsiteY5" fmla="*/ 4040158 h 4040158"/>
                    <a:gd name="connsiteX6" fmla="*/ 132189 w 8916195"/>
                    <a:gd name="connsiteY6" fmla="*/ 717557 h 4040158"/>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218795 w 8992946"/>
                    <a:gd name="connsiteY4" fmla="*/ 3756376 h 4039581"/>
                    <a:gd name="connsiteX5" fmla="*/ 462166 w 8992946"/>
                    <a:gd name="connsiteY5" fmla="*/ 4039581 h 4039581"/>
                    <a:gd name="connsiteX6" fmla="*/ 132189 w 8992946"/>
                    <a:gd name="connsiteY6" fmla="*/ 716980 h 4039581"/>
                    <a:gd name="connsiteX0" fmla="*/ 132189 w 8992946"/>
                    <a:gd name="connsiteY0" fmla="*/ 716980 h 4039581"/>
                    <a:gd name="connsiteX1" fmla="*/ 4340103 w 8992946"/>
                    <a:gd name="connsiteY1" fmla="*/ 5212 h 4039581"/>
                    <a:gd name="connsiteX2" fmla="*/ 8992946 w 8992946"/>
                    <a:gd name="connsiteY2" fmla="*/ 1080612 h 4039581"/>
                    <a:gd name="connsiteX3" fmla="*/ 8551089 w 8992946"/>
                    <a:gd name="connsiteY3" fmla="*/ 4039581 h 4039581"/>
                    <a:gd name="connsiteX4" fmla="*/ 4302203 w 8992946"/>
                    <a:gd name="connsiteY4" fmla="*/ 3542551 h 4039581"/>
                    <a:gd name="connsiteX5" fmla="*/ 462166 w 8992946"/>
                    <a:gd name="connsiteY5" fmla="*/ 4039581 h 4039581"/>
                    <a:gd name="connsiteX6" fmla="*/ 132189 w 8992946"/>
                    <a:gd name="connsiteY6" fmla="*/ 716980 h 403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2946" h="4039581">
                      <a:moveTo>
                        <a:pt x="132189" y="716980"/>
                      </a:moveTo>
                      <a:cubicBezTo>
                        <a:pt x="1029313" y="426679"/>
                        <a:pt x="2863310" y="-55393"/>
                        <a:pt x="4340103" y="5212"/>
                      </a:cubicBezTo>
                      <a:cubicBezTo>
                        <a:pt x="5816896" y="65817"/>
                        <a:pt x="8299280" y="437386"/>
                        <a:pt x="8992946" y="1080612"/>
                      </a:cubicBezTo>
                      <a:cubicBezTo>
                        <a:pt x="8964717" y="1699775"/>
                        <a:pt x="9049320" y="3588243"/>
                        <a:pt x="8551089" y="4039581"/>
                      </a:cubicBezTo>
                      <a:cubicBezTo>
                        <a:pt x="7038812" y="3969242"/>
                        <a:pt x="5650357" y="3542551"/>
                        <a:pt x="4302203" y="3542551"/>
                      </a:cubicBezTo>
                      <a:cubicBezTo>
                        <a:pt x="2954049" y="3542551"/>
                        <a:pt x="1275377" y="3826097"/>
                        <a:pt x="462166" y="4039581"/>
                      </a:cubicBezTo>
                      <a:cubicBezTo>
                        <a:pt x="-211911" y="3500320"/>
                        <a:pt x="17118" y="1392291"/>
                        <a:pt x="132189" y="716980"/>
                      </a:cubicBezTo>
                      <a:close/>
                    </a:path>
                  </a:pathLst>
                </a:custGeom>
                <a:solidFill>
                  <a:schemeClr val="accent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站酷快乐体2016修订版" panose="02010600030101010101" pitchFamily="2" charset="-122"/>
                    <a:ea typeface="站酷快乐体2016修订版" panose="02010600030101010101" pitchFamily="2" charset="-122"/>
                    <a:cs typeface="+mn-cs"/>
                  </a:endParaRPr>
                </a:p>
              </p:txBody>
            </p:sp>
            <p:sp>
              <p:nvSpPr>
                <p:cNvPr id="21" name="任意多边形 438">
                  <a:extLst>
                    <a:ext uri="{FF2B5EF4-FFF2-40B4-BE49-F238E27FC236}">
                      <a16:creationId xmlns:a16="http://schemas.microsoft.com/office/drawing/2014/main" id="{D364C424-CBA9-4460-8332-154A7479CFFC}"/>
                    </a:ext>
                  </a:extLst>
                </p:cNvPr>
                <p:cNvSpPr/>
                <p:nvPr/>
              </p:nvSpPr>
              <p:spPr>
                <a:xfrm rot="21551468">
                  <a:off x="2396768" y="2541081"/>
                  <a:ext cx="7398460" cy="462369"/>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Lst>
                  <a:ahLst/>
                  <a:cxnLst>
                    <a:cxn ang="0">
                      <a:pos x="connsiteX0" y="connsiteY0"/>
                    </a:cxn>
                    <a:cxn ang="0">
                      <a:pos x="connsiteX1" y="connsiteY1"/>
                    </a:cxn>
                    <a:cxn ang="0">
                      <a:pos x="connsiteX2" y="connsiteY2"/>
                    </a:cxn>
                  </a:cxnLst>
                  <a:rect l="l" t="t" r="r" b="b"/>
                  <a:pathLst>
                    <a:path w="9038492" h="863949">
                      <a:moveTo>
                        <a:pt x="0" y="591850"/>
                      </a:moveTo>
                      <a:cubicBezTo>
                        <a:pt x="897124" y="301549"/>
                        <a:pt x="2863891" y="-41284"/>
                        <a:pt x="4370306" y="4066"/>
                      </a:cubicBezTo>
                      <a:cubicBezTo>
                        <a:pt x="5876721" y="49416"/>
                        <a:pt x="8344826" y="220723"/>
                        <a:pt x="9038492" y="863949"/>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2" name="任意多边形 439">
                  <a:extLst>
                    <a:ext uri="{FF2B5EF4-FFF2-40B4-BE49-F238E27FC236}">
                      <a16:creationId xmlns:a16="http://schemas.microsoft.com/office/drawing/2014/main" id="{BA9A16A7-6002-4F91-93AE-B7182B698278}"/>
                    </a:ext>
                  </a:extLst>
                </p:cNvPr>
                <p:cNvSpPr/>
                <p:nvPr/>
              </p:nvSpPr>
              <p:spPr>
                <a:xfrm rot="21551468">
                  <a:off x="2552081" y="3892679"/>
                  <a:ext cx="7037029" cy="294832"/>
                </a:xfrm>
                <a:custGeom>
                  <a:avLst/>
                  <a:gdLst>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8" fmla="*/ 121318 w 9355101"/>
                    <a:gd name="connsiteY8" fmla="*/ 284621 h 3973972"/>
                    <a:gd name="connsiteX0" fmla="*/ 15811 w 9355101"/>
                    <a:gd name="connsiteY0" fmla="*/ 319790 h 3973972"/>
                    <a:gd name="connsiteX1" fmla="*/ 4447134 w 9355101"/>
                    <a:gd name="connsiteY1" fmla="*/ 3267 h 3973972"/>
                    <a:gd name="connsiteX2" fmla="*/ 9054303 w 9355101"/>
                    <a:gd name="connsiteY2" fmla="*/ 495636 h 3973972"/>
                    <a:gd name="connsiteX3" fmla="*/ 8597103 w 9355101"/>
                    <a:gd name="connsiteY3" fmla="*/ 3766375 h 3973972"/>
                    <a:gd name="connsiteX4" fmla="*/ 4060272 w 9355101"/>
                    <a:gd name="connsiteY4" fmla="*/ 3555359 h 3973972"/>
                    <a:gd name="connsiteX5" fmla="*/ 508180 w 9355101"/>
                    <a:gd name="connsiteY5" fmla="*/ 3766375 h 3973972"/>
                    <a:gd name="connsiteX6" fmla="*/ 15811 w 9355101"/>
                    <a:gd name="connsiteY6" fmla="*/ 390128 h 3973972"/>
                    <a:gd name="connsiteX7" fmla="*/ 121318 w 9355101"/>
                    <a:gd name="connsiteY7" fmla="*/ 354959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0" fmla="*/ 0 w 9339290"/>
                    <a:gd name="connsiteY0" fmla="*/ 319790 h 3973972"/>
                    <a:gd name="connsiteX1" fmla="*/ 4431323 w 9339290"/>
                    <a:gd name="connsiteY1" fmla="*/ 3267 h 3973972"/>
                    <a:gd name="connsiteX2" fmla="*/ 9038492 w 9339290"/>
                    <a:gd name="connsiteY2" fmla="*/ 495636 h 3973972"/>
                    <a:gd name="connsiteX3" fmla="*/ 8581292 w 9339290"/>
                    <a:gd name="connsiteY3" fmla="*/ 3766375 h 3973972"/>
                    <a:gd name="connsiteX4" fmla="*/ 4044461 w 9339290"/>
                    <a:gd name="connsiteY4" fmla="*/ 3555359 h 3973972"/>
                    <a:gd name="connsiteX5" fmla="*/ 492369 w 9339290"/>
                    <a:gd name="connsiteY5" fmla="*/ 3766375 h 3973972"/>
                    <a:gd name="connsiteX6" fmla="*/ 0 w 9339290"/>
                    <a:gd name="connsiteY6" fmla="*/ 390128 h 3973972"/>
                    <a:gd name="connsiteX7" fmla="*/ 0 w 9339290"/>
                    <a:gd name="connsiteY7" fmla="*/ 319790 h 3973972"/>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313949 w 9653239"/>
                    <a:gd name="connsiteY0" fmla="*/ 404625 h 4058807"/>
                    <a:gd name="connsiteX1" fmla="*/ 4745272 w 9653239"/>
                    <a:gd name="connsiteY1" fmla="*/ 88102 h 4058807"/>
                    <a:gd name="connsiteX2" fmla="*/ 9352441 w 9653239"/>
                    <a:gd name="connsiteY2" fmla="*/ 580471 h 4058807"/>
                    <a:gd name="connsiteX3" fmla="*/ 8895241 w 9653239"/>
                    <a:gd name="connsiteY3" fmla="*/ 3851210 h 4058807"/>
                    <a:gd name="connsiteX4" fmla="*/ 4358410 w 9653239"/>
                    <a:gd name="connsiteY4" fmla="*/ 3640194 h 4058807"/>
                    <a:gd name="connsiteX5" fmla="*/ 806318 w 9653239"/>
                    <a:gd name="connsiteY5" fmla="*/ 3851210 h 4058807"/>
                    <a:gd name="connsiteX6" fmla="*/ 313949 w 9653239"/>
                    <a:gd name="connsiteY6" fmla="*/ 404625 h 4058807"/>
                    <a:gd name="connsiteX0" fmla="*/ 73378 w 9412668"/>
                    <a:gd name="connsiteY0" fmla="*/ 404625 h 4058807"/>
                    <a:gd name="connsiteX1" fmla="*/ 4504701 w 9412668"/>
                    <a:gd name="connsiteY1" fmla="*/ 88102 h 4058807"/>
                    <a:gd name="connsiteX2" fmla="*/ 9111870 w 9412668"/>
                    <a:gd name="connsiteY2" fmla="*/ 580471 h 4058807"/>
                    <a:gd name="connsiteX3" fmla="*/ 8654670 w 9412668"/>
                    <a:gd name="connsiteY3" fmla="*/ 3851210 h 4058807"/>
                    <a:gd name="connsiteX4" fmla="*/ 4117839 w 9412668"/>
                    <a:gd name="connsiteY4" fmla="*/ 3640194 h 4058807"/>
                    <a:gd name="connsiteX5" fmla="*/ 565747 w 9412668"/>
                    <a:gd name="connsiteY5" fmla="*/ 3851210 h 4058807"/>
                    <a:gd name="connsiteX6" fmla="*/ 73378 w 9412668"/>
                    <a:gd name="connsiteY6" fmla="*/ 404625 h 4058807"/>
                    <a:gd name="connsiteX0" fmla="*/ 73378 w 9412668"/>
                    <a:gd name="connsiteY0" fmla="*/ 347118 h 4001300"/>
                    <a:gd name="connsiteX1" fmla="*/ 4504701 w 9412668"/>
                    <a:gd name="connsiteY1" fmla="*/ 30595 h 4001300"/>
                    <a:gd name="connsiteX2" fmla="*/ 9111870 w 9412668"/>
                    <a:gd name="connsiteY2" fmla="*/ 522964 h 4001300"/>
                    <a:gd name="connsiteX3" fmla="*/ 8654670 w 9412668"/>
                    <a:gd name="connsiteY3" fmla="*/ 3793703 h 4001300"/>
                    <a:gd name="connsiteX4" fmla="*/ 4117839 w 9412668"/>
                    <a:gd name="connsiteY4" fmla="*/ 3582687 h 4001300"/>
                    <a:gd name="connsiteX5" fmla="*/ 565747 w 9412668"/>
                    <a:gd name="connsiteY5" fmla="*/ 3793703 h 4001300"/>
                    <a:gd name="connsiteX6" fmla="*/ 73378 w 9412668"/>
                    <a:gd name="connsiteY6" fmla="*/ 347118 h 4001300"/>
                    <a:gd name="connsiteX0" fmla="*/ 73378 w 9413556"/>
                    <a:gd name="connsiteY0" fmla="*/ 424022 h 4078204"/>
                    <a:gd name="connsiteX1" fmla="*/ 4492670 w 9413556"/>
                    <a:gd name="connsiteY1" fmla="*/ 11247 h 4078204"/>
                    <a:gd name="connsiteX2" fmla="*/ 9111870 w 9413556"/>
                    <a:gd name="connsiteY2" fmla="*/ 599868 h 4078204"/>
                    <a:gd name="connsiteX3" fmla="*/ 8654670 w 9413556"/>
                    <a:gd name="connsiteY3" fmla="*/ 3870607 h 4078204"/>
                    <a:gd name="connsiteX4" fmla="*/ 4117839 w 9413556"/>
                    <a:gd name="connsiteY4" fmla="*/ 3659591 h 4078204"/>
                    <a:gd name="connsiteX5" fmla="*/ 565747 w 9413556"/>
                    <a:gd name="connsiteY5" fmla="*/ 3870607 h 4078204"/>
                    <a:gd name="connsiteX6" fmla="*/ 73378 w 9413556"/>
                    <a:gd name="connsiteY6" fmla="*/ 424022 h 4078204"/>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413556"/>
                    <a:gd name="connsiteY0" fmla="*/ 416356 h 4070538"/>
                    <a:gd name="connsiteX1" fmla="*/ 4492670 w 9413556"/>
                    <a:gd name="connsiteY1" fmla="*/ 3581 h 4070538"/>
                    <a:gd name="connsiteX2" fmla="*/ 9111870 w 9413556"/>
                    <a:gd name="connsiteY2" fmla="*/ 592202 h 4070538"/>
                    <a:gd name="connsiteX3" fmla="*/ 8654670 w 9413556"/>
                    <a:gd name="connsiteY3" fmla="*/ 3862941 h 4070538"/>
                    <a:gd name="connsiteX4" fmla="*/ 4117839 w 9413556"/>
                    <a:gd name="connsiteY4" fmla="*/ 3651925 h 4070538"/>
                    <a:gd name="connsiteX5" fmla="*/ 565747 w 9413556"/>
                    <a:gd name="connsiteY5" fmla="*/ 3862941 h 4070538"/>
                    <a:gd name="connsiteX6" fmla="*/ 73378 w 9413556"/>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4070538"/>
                    <a:gd name="connsiteX1" fmla="*/ 4492670 w 9111870"/>
                    <a:gd name="connsiteY1" fmla="*/ 3581 h 4070538"/>
                    <a:gd name="connsiteX2" fmla="*/ 9111870 w 9111870"/>
                    <a:gd name="connsiteY2" fmla="*/ 592202 h 4070538"/>
                    <a:gd name="connsiteX3" fmla="*/ 8654670 w 9111870"/>
                    <a:gd name="connsiteY3" fmla="*/ 3862941 h 4070538"/>
                    <a:gd name="connsiteX4" fmla="*/ 4117839 w 9111870"/>
                    <a:gd name="connsiteY4" fmla="*/ 3651925 h 4070538"/>
                    <a:gd name="connsiteX5" fmla="*/ 565747 w 9111870"/>
                    <a:gd name="connsiteY5" fmla="*/ 3862941 h 4070538"/>
                    <a:gd name="connsiteX6" fmla="*/ 73378 w 9111870"/>
                    <a:gd name="connsiteY6" fmla="*/ 416356 h 4070538"/>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117839 w 9111870"/>
                    <a:gd name="connsiteY4" fmla="*/ 3651925 h 3862941"/>
                    <a:gd name="connsiteX5" fmla="*/ 565747 w 9111870"/>
                    <a:gd name="connsiteY5" fmla="*/ 3862941 h 3862941"/>
                    <a:gd name="connsiteX6" fmla="*/ 73378 w 9111870"/>
                    <a:gd name="connsiteY6" fmla="*/ 416356 h 3862941"/>
                    <a:gd name="connsiteX0" fmla="*/ 73378 w 9111870"/>
                    <a:gd name="connsiteY0" fmla="*/ 416356 h 3862941"/>
                    <a:gd name="connsiteX1" fmla="*/ 4492670 w 9111870"/>
                    <a:gd name="connsiteY1" fmla="*/ 3581 h 3862941"/>
                    <a:gd name="connsiteX2" fmla="*/ 9111870 w 9111870"/>
                    <a:gd name="connsiteY2" fmla="*/ 592202 h 3862941"/>
                    <a:gd name="connsiteX3" fmla="*/ 8654670 w 9111870"/>
                    <a:gd name="connsiteY3" fmla="*/ 3862941 h 3862941"/>
                    <a:gd name="connsiteX4" fmla="*/ 4322376 w 9111870"/>
                    <a:gd name="connsiteY4" fmla="*/ 3579736 h 3862941"/>
                    <a:gd name="connsiteX5" fmla="*/ 565747 w 9111870"/>
                    <a:gd name="connsiteY5" fmla="*/ 3862941 h 3862941"/>
                    <a:gd name="connsiteX6" fmla="*/ 73378 w 9111870"/>
                    <a:gd name="connsiteY6" fmla="*/ 416356 h 3862941"/>
                    <a:gd name="connsiteX0" fmla="*/ 73378 w 9123902"/>
                    <a:gd name="connsiteY0" fmla="*/ 418134 h 3864719"/>
                    <a:gd name="connsiteX1" fmla="*/ 4492670 w 9123902"/>
                    <a:gd name="connsiteY1" fmla="*/ 5359 h 3864719"/>
                    <a:gd name="connsiteX2" fmla="*/ 9123902 w 9123902"/>
                    <a:gd name="connsiteY2" fmla="*/ 642107 h 3864719"/>
                    <a:gd name="connsiteX3" fmla="*/ 8654670 w 9123902"/>
                    <a:gd name="connsiteY3" fmla="*/ 3864719 h 3864719"/>
                    <a:gd name="connsiteX4" fmla="*/ 4322376 w 9123902"/>
                    <a:gd name="connsiteY4" fmla="*/ 3581514 h 3864719"/>
                    <a:gd name="connsiteX5" fmla="*/ 565747 w 9123902"/>
                    <a:gd name="connsiteY5" fmla="*/ 3864719 h 3864719"/>
                    <a:gd name="connsiteX6" fmla="*/ 73378 w 9123902"/>
                    <a:gd name="connsiteY6" fmla="*/ 418134 h 3864719"/>
                    <a:gd name="connsiteX0" fmla="*/ 73378 w 9111870"/>
                    <a:gd name="connsiteY0" fmla="*/ 420123 h 3866708"/>
                    <a:gd name="connsiteX1" fmla="*/ 4492670 w 9111870"/>
                    <a:gd name="connsiteY1" fmla="*/ 7348 h 3866708"/>
                    <a:gd name="connsiteX2" fmla="*/ 9111870 w 9111870"/>
                    <a:gd name="connsiteY2" fmla="*/ 692222 h 3866708"/>
                    <a:gd name="connsiteX3" fmla="*/ 8654670 w 9111870"/>
                    <a:gd name="connsiteY3" fmla="*/ 3866708 h 3866708"/>
                    <a:gd name="connsiteX4" fmla="*/ 4322376 w 9111870"/>
                    <a:gd name="connsiteY4" fmla="*/ 3583503 h 3866708"/>
                    <a:gd name="connsiteX5" fmla="*/ 565747 w 9111870"/>
                    <a:gd name="connsiteY5" fmla="*/ 3866708 h 3866708"/>
                    <a:gd name="connsiteX6" fmla="*/ 73378 w 9111870"/>
                    <a:gd name="connsiteY6" fmla="*/ 420123 h 3866708"/>
                    <a:gd name="connsiteX0" fmla="*/ 73378 w 9111870"/>
                    <a:gd name="connsiteY0" fmla="*/ 591850 h 4038435"/>
                    <a:gd name="connsiteX1" fmla="*/ 4443684 w 9111870"/>
                    <a:gd name="connsiteY1" fmla="*/ 4066 h 4038435"/>
                    <a:gd name="connsiteX2" fmla="*/ 9111870 w 9111870"/>
                    <a:gd name="connsiteY2" fmla="*/ 863949 h 4038435"/>
                    <a:gd name="connsiteX3" fmla="*/ 8654670 w 9111870"/>
                    <a:gd name="connsiteY3" fmla="*/ 4038435 h 4038435"/>
                    <a:gd name="connsiteX4" fmla="*/ 4322376 w 9111870"/>
                    <a:gd name="connsiteY4" fmla="*/ 3755230 h 4038435"/>
                    <a:gd name="connsiteX5" fmla="*/ 565747 w 9111870"/>
                    <a:gd name="connsiteY5" fmla="*/ 4038435 h 4038435"/>
                    <a:gd name="connsiteX6" fmla="*/ 73378 w 9111870"/>
                    <a:gd name="connsiteY6" fmla="*/ 591850 h 4038435"/>
                    <a:gd name="connsiteX0" fmla="*/ 565747 w 9111870"/>
                    <a:gd name="connsiteY0" fmla="*/ 4038435 h 4148323"/>
                    <a:gd name="connsiteX1" fmla="*/ 73378 w 9111870"/>
                    <a:gd name="connsiteY1" fmla="*/ 591850 h 4148323"/>
                    <a:gd name="connsiteX2" fmla="*/ 4443684 w 9111870"/>
                    <a:gd name="connsiteY2" fmla="*/ 4066 h 4148323"/>
                    <a:gd name="connsiteX3" fmla="*/ 9111870 w 9111870"/>
                    <a:gd name="connsiteY3" fmla="*/ 863949 h 4148323"/>
                    <a:gd name="connsiteX4" fmla="*/ 8654670 w 9111870"/>
                    <a:gd name="connsiteY4" fmla="*/ 4038435 h 4148323"/>
                    <a:gd name="connsiteX5" fmla="*/ 4322376 w 9111870"/>
                    <a:gd name="connsiteY5" fmla="*/ 3755230 h 4148323"/>
                    <a:gd name="connsiteX6" fmla="*/ 657187 w 9111870"/>
                    <a:gd name="connsiteY6" fmla="*/ 4148323 h 4148323"/>
                    <a:gd name="connsiteX0" fmla="*/ 565747 w 9111870"/>
                    <a:gd name="connsiteY0" fmla="*/ 4038435 h 4038435"/>
                    <a:gd name="connsiteX1" fmla="*/ 73378 w 9111870"/>
                    <a:gd name="connsiteY1" fmla="*/ 591850 h 4038435"/>
                    <a:gd name="connsiteX2" fmla="*/ 4443684 w 9111870"/>
                    <a:gd name="connsiteY2" fmla="*/ 4066 h 4038435"/>
                    <a:gd name="connsiteX3" fmla="*/ 9111870 w 9111870"/>
                    <a:gd name="connsiteY3" fmla="*/ 863949 h 4038435"/>
                    <a:gd name="connsiteX4" fmla="*/ 8654670 w 9111870"/>
                    <a:gd name="connsiteY4" fmla="*/ 4038435 h 4038435"/>
                    <a:gd name="connsiteX5" fmla="*/ 4322376 w 9111870"/>
                    <a:gd name="connsiteY5"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4" fmla="*/ 4248998 w 9038492"/>
                    <a:gd name="connsiteY4" fmla="*/ 3755230 h 4038435"/>
                    <a:gd name="connsiteX0" fmla="*/ 0 w 9038492"/>
                    <a:gd name="connsiteY0" fmla="*/ 591850 h 4038435"/>
                    <a:gd name="connsiteX1" fmla="*/ 4370306 w 9038492"/>
                    <a:gd name="connsiteY1" fmla="*/ 4066 h 4038435"/>
                    <a:gd name="connsiteX2" fmla="*/ 9038492 w 9038492"/>
                    <a:gd name="connsiteY2" fmla="*/ 863949 h 4038435"/>
                    <a:gd name="connsiteX3" fmla="*/ 8581292 w 9038492"/>
                    <a:gd name="connsiteY3" fmla="*/ 4038435 h 4038435"/>
                    <a:gd name="connsiteX0" fmla="*/ 0 w 9038492"/>
                    <a:gd name="connsiteY0" fmla="*/ 591850 h 863949"/>
                    <a:gd name="connsiteX1" fmla="*/ 4370306 w 9038492"/>
                    <a:gd name="connsiteY1" fmla="*/ 4066 h 863949"/>
                    <a:gd name="connsiteX2" fmla="*/ 9038492 w 9038492"/>
                    <a:gd name="connsiteY2" fmla="*/ 863949 h 863949"/>
                    <a:gd name="connsiteX0" fmla="*/ 0 w 8951458"/>
                    <a:gd name="connsiteY0" fmla="*/ 591850 h 829112"/>
                    <a:gd name="connsiteX1" fmla="*/ 4370306 w 8951458"/>
                    <a:gd name="connsiteY1" fmla="*/ 4066 h 829112"/>
                    <a:gd name="connsiteX2" fmla="*/ 8951459 w 8951458"/>
                    <a:gd name="connsiteY2" fmla="*/ 829112 h 829112"/>
                    <a:gd name="connsiteX0" fmla="*/ 0 w 8951459"/>
                    <a:gd name="connsiteY0" fmla="*/ 591850 h 829112"/>
                    <a:gd name="connsiteX1" fmla="*/ 4370306 w 8951459"/>
                    <a:gd name="connsiteY1" fmla="*/ 4066 h 829112"/>
                    <a:gd name="connsiteX2" fmla="*/ 8951459 w 8951459"/>
                    <a:gd name="connsiteY2" fmla="*/ 829112 h 829112"/>
                    <a:gd name="connsiteX0" fmla="*/ 0 w 8952486"/>
                    <a:gd name="connsiteY0" fmla="*/ 751234 h 827915"/>
                    <a:gd name="connsiteX1" fmla="*/ 4371333 w 8952486"/>
                    <a:gd name="connsiteY1" fmla="*/ 2869 h 827915"/>
                    <a:gd name="connsiteX2" fmla="*/ 8952486 w 8952486"/>
                    <a:gd name="connsiteY2" fmla="*/ 827915 h 827915"/>
                    <a:gd name="connsiteX0" fmla="*/ 0 w 8952486"/>
                    <a:gd name="connsiteY0" fmla="*/ 751835 h 828516"/>
                    <a:gd name="connsiteX1" fmla="*/ 4371333 w 8952486"/>
                    <a:gd name="connsiteY1" fmla="*/ 3470 h 828516"/>
                    <a:gd name="connsiteX2" fmla="*/ 8952486 w 8952486"/>
                    <a:gd name="connsiteY2" fmla="*/ 828516 h 828516"/>
                  </a:gdLst>
                  <a:ahLst/>
                  <a:cxnLst>
                    <a:cxn ang="0">
                      <a:pos x="connsiteX0" y="connsiteY0"/>
                    </a:cxn>
                    <a:cxn ang="0">
                      <a:pos x="connsiteX1" y="connsiteY1"/>
                    </a:cxn>
                    <a:cxn ang="0">
                      <a:pos x="connsiteX2" y="connsiteY2"/>
                    </a:cxn>
                  </a:cxnLst>
                  <a:rect l="l" t="t" r="r" b="b"/>
                  <a:pathLst>
                    <a:path w="8952486" h="828516">
                      <a:moveTo>
                        <a:pt x="0" y="751835"/>
                      </a:moveTo>
                      <a:cubicBezTo>
                        <a:pt x="897739" y="365186"/>
                        <a:pt x="2864918" y="-41880"/>
                        <a:pt x="4371333" y="3470"/>
                      </a:cubicBezTo>
                      <a:cubicBezTo>
                        <a:pt x="5877748" y="48820"/>
                        <a:pt x="8141063" y="406479"/>
                        <a:pt x="8952486" y="828516"/>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3" name="任意多边形 478">
                  <a:extLst>
                    <a:ext uri="{FF2B5EF4-FFF2-40B4-BE49-F238E27FC236}">
                      <a16:creationId xmlns:a16="http://schemas.microsoft.com/office/drawing/2014/main" id="{D201C3AD-72F9-4ED2-9010-4940A1E3256B}"/>
                    </a:ext>
                  </a:extLst>
                </p:cNvPr>
                <p:cNvSpPr/>
                <p:nvPr/>
              </p:nvSpPr>
              <p:spPr>
                <a:xfrm flipH="1">
                  <a:off x="9062440" y="4364780"/>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4" name="任意多边形 479">
                  <a:extLst>
                    <a:ext uri="{FF2B5EF4-FFF2-40B4-BE49-F238E27FC236}">
                      <a16:creationId xmlns:a16="http://schemas.microsoft.com/office/drawing/2014/main" id="{C3EA3B4F-081D-430B-A1F5-E80992857059}"/>
                    </a:ext>
                  </a:extLst>
                </p:cNvPr>
                <p:cNvSpPr/>
                <p:nvPr/>
              </p:nvSpPr>
              <p:spPr>
                <a:xfrm>
                  <a:off x="1672507" y="3442292"/>
                  <a:ext cx="731520" cy="12573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25" name="任意多边形 480">
                  <a:extLst>
                    <a:ext uri="{FF2B5EF4-FFF2-40B4-BE49-F238E27FC236}">
                      <a16:creationId xmlns:a16="http://schemas.microsoft.com/office/drawing/2014/main" id="{441E8716-408B-467F-B4AF-EB74B7631454}"/>
                    </a:ext>
                  </a:extLst>
                </p:cNvPr>
                <p:cNvSpPr/>
                <p:nvPr/>
              </p:nvSpPr>
              <p:spPr>
                <a:xfrm>
                  <a:off x="1953405" y="4447259"/>
                  <a:ext cx="1190467" cy="214800"/>
                </a:xfrm>
                <a:custGeom>
                  <a:avLst/>
                  <a:gdLst>
                    <a:gd name="connsiteX0" fmla="*/ 0 w 731520"/>
                    <a:gd name="connsiteY0" fmla="*/ 125730 h 125730"/>
                    <a:gd name="connsiteX1" fmla="*/ 468630 w 731520"/>
                    <a:gd name="connsiteY1" fmla="*/ 22860 h 125730"/>
                    <a:gd name="connsiteX2" fmla="*/ 731520 w 731520"/>
                    <a:gd name="connsiteY2" fmla="*/ 0 h 125730"/>
                  </a:gdLst>
                  <a:ahLst/>
                  <a:cxnLst>
                    <a:cxn ang="0">
                      <a:pos x="connsiteX0" y="connsiteY0"/>
                    </a:cxn>
                    <a:cxn ang="0">
                      <a:pos x="connsiteX1" y="connsiteY1"/>
                    </a:cxn>
                    <a:cxn ang="0">
                      <a:pos x="connsiteX2" y="connsiteY2"/>
                    </a:cxn>
                  </a:cxnLst>
                  <a:rect l="l" t="t" r="r" b="b"/>
                  <a:pathLst>
                    <a:path w="731520" h="125730">
                      <a:moveTo>
                        <a:pt x="0" y="125730"/>
                      </a:moveTo>
                      <a:cubicBezTo>
                        <a:pt x="173355" y="84772"/>
                        <a:pt x="346710" y="43815"/>
                        <a:pt x="468630" y="22860"/>
                      </a:cubicBezTo>
                      <a:cubicBezTo>
                        <a:pt x="590550" y="1905"/>
                        <a:pt x="661035" y="952"/>
                        <a:pt x="731520" y="0"/>
                      </a:cubicBezTo>
                    </a:path>
                  </a:pathLst>
                </a:custGeom>
                <a:noFill/>
                <a:ln w="1905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grpSp>
        <p:sp>
          <p:nvSpPr>
            <p:cNvPr id="12" name="任意多边形 526">
              <a:extLst>
                <a:ext uri="{FF2B5EF4-FFF2-40B4-BE49-F238E27FC236}">
                  <a16:creationId xmlns:a16="http://schemas.microsoft.com/office/drawing/2014/main" id="{0E214FE7-0A31-439E-B794-C0D4D75000F1}"/>
                </a:ext>
              </a:extLst>
            </p:cNvPr>
            <p:cNvSpPr/>
            <p:nvPr/>
          </p:nvSpPr>
          <p:spPr>
            <a:xfrm rot="174692">
              <a:off x="9317956" y="3353016"/>
              <a:ext cx="206107" cy="294984"/>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903739">
                  <a:moveTo>
                    <a:pt x="9" y="485098"/>
                  </a:moveTo>
                  <a:cubicBezTo>
                    <a:pt x="-1366" y="455720"/>
                    <a:pt x="172607" y="488771"/>
                    <a:pt x="231363" y="407980"/>
                  </a:cubicBezTo>
                  <a:cubicBezTo>
                    <a:pt x="290120" y="327189"/>
                    <a:pt x="323170" y="-12498"/>
                    <a:pt x="352548" y="355"/>
                  </a:cubicBezTo>
                  <a:cubicBezTo>
                    <a:pt x="374582" y="132558"/>
                    <a:pt x="358056" y="308828"/>
                    <a:pt x="418649" y="396963"/>
                  </a:cubicBezTo>
                  <a:cubicBezTo>
                    <a:pt x="479242" y="485098"/>
                    <a:pt x="597673" y="507131"/>
                    <a:pt x="716105" y="529165"/>
                  </a:cubicBezTo>
                  <a:cubicBezTo>
                    <a:pt x="616953" y="540182"/>
                    <a:pt x="487814" y="536498"/>
                    <a:pt x="429057" y="598927"/>
                  </a:cubicBezTo>
                  <a:cubicBezTo>
                    <a:pt x="370300" y="661356"/>
                    <a:pt x="376418" y="848655"/>
                    <a:pt x="363565" y="903739"/>
                  </a:cubicBezTo>
                  <a:cubicBezTo>
                    <a:pt x="337859" y="797242"/>
                    <a:pt x="300205" y="655858"/>
                    <a:pt x="239612" y="584248"/>
                  </a:cubicBezTo>
                  <a:cubicBezTo>
                    <a:pt x="179019" y="512638"/>
                    <a:pt x="1384" y="514476"/>
                    <a:pt x="9" y="485098"/>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sp>
          <p:nvSpPr>
            <p:cNvPr id="13" name="任意多边形 527">
              <a:extLst>
                <a:ext uri="{FF2B5EF4-FFF2-40B4-BE49-F238E27FC236}">
                  <a16:creationId xmlns:a16="http://schemas.microsoft.com/office/drawing/2014/main" id="{EFF7806D-6238-4A4D-81FB-B862397E4F82}"/>
                </a:ext>
              </a:extLst>
            </p:cNvPr>
            <p:cNvSpPr/>
            <p:nvPr/>
          </p:nvSpPr>
          <p:spPr>
            <a:xfrm flipV="1">
              <a:off x="2678108" y="4369082"/>
              <a:ext cx="184274" cy="233027"/>
            </a:xfrm>
            <a:custGeom>
              <a:avLst/>
              <a:gdLst>
                <a:gd name="connsiteX0" fmla="*/ 335 w 716431"/>
                <a:gd name="connsiteY0" fmla="*/ 485098 h 903739"/>
                <a:gd name="connsiteX1" fmla="*/ 231689 w 716431"/>
                <a:gd name="connsiteY1" fmla="*/ 407980 h 903739"/>
                <a:gd name="connsiteX2" fmla="*/ 352874 w 716431"/>
                <a:gd name="connsiteY2" fmla="*/ 355 h 903739"/>
                <a:gd name="connsiteX3" fmla="*/ 418975 w 716431"/>
                <a:gd name="connsiteY3" fmla="*/ 396963 h 903739"/>
                <a:gd name="connsiteX4" fmla="*/ 716431 w 716431"/>
                <a:gd name="connsiteY4" fmla="*/ 529165 h 903739"/>
                <a:gd name="connsiteX5" fmla="*/ 418975 w 716431"/>
                <a:gd name="connsiteY5" fmla="*/ 562216 h 903739"/>
                <a:gd name="connsiteX6" fmla="*/ 363891 w 716431"/>
                <a:gd name="connsiteY6" fmla="*/ 903739 h 903739"/>
                <a:gd name="connsiteX7" fmla="*/ 286773 w 716431"/>
                <a:gd name="connsiteY7" fmla="*/ 584249 h 903739"/>
                <a:gd name="connsiteX8" fmla="*/ 335 w 716431"/>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18649 w 716105"/>
                <a:gd name="connsiteY5" fmla="*/ 562216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485098 h 903739"/>
                <a:gd name="connsiteX1" fmla="*/ 231363 w 716105"/>
                <a:gd name="connsiteY1" fmla="*/ 407980 h 903739"/>
                <a:gd name="connsiteX2" fmla="*/ 352548 w 716105"/>
                <a:gd name="connsiteY2" fmla="*/ 355 h 903739"/>
                <a:gd name="connsiteX3" fmla="*/ 418649 w 716105"/>
                <a:gd name="connsiteY3" fmla="*/ 396963 h 903739"/>
                <a:gd name="connsiteX4" fmla="*/ 716105 w 716105"/>
                <a:gd name="connsiteY4" fmla="*/ 529165 h 903739"/>
                <a:gd name="connsiteX5" fmla="*/ 429057 w 716105"/>
                <a:gd name="connsiteY5" fmla="*/ 598927 h 903739"/>
                <a:gd name="connsiteX6" fmla="*/ 363565 w 716105"/>
                <a:gd name="connsiteY6" fmla="*/ 903739 h 903739"/>
                <a:gd name="connsiteX7" fmla="*/ 239612 w 716105"/>
                <a:gd name="connsiteY7" fmla="*/ 584248 h 903739"/>
                <a:gd name="connsiteX8" fmla="*/ 9 w 716105"/>
                <a:gd name="connsiteY8" fmla="*/ 485098 h 903739"/>
                <a:gd name="connsiteX0" fmla="*/ 9 w 716105"/>
                <a:gd name="connsiteY0" fmla="*/ 379865 h 798506"/>
                <a:gd name="connsiteX1" fmla="*/ 231363 w 716105"/>
                <a:gd name="connsiteY1" fmla="*/ 302747 h 798506"/>
                <a:gd name="connsiteX2" fmla="*/ 340152 w 716105"/>
                <a:gd name="connsiteY2" fmla="*/ 474 h 798506"/>
                <a:gd name="connsiteX3" fmla="*/ 418649 w 716105"/>
                <a:gd name="connsiteY3" fmla="*/ 291730 h 798506"/>
                <a:gd name="connsiteX4" fmla="*/ 716105 w 716105"/>
                <a:gd name="connsiteY4" fmla="*/ 423932 h 798506"/>
                <a:gd name="connsiteX5" fmla="*/ 429057 w 716105"/>
                <a:gd name="connsiteY5" fmla="*/ 493694 h 798506"/>
                <a:gd name="connsiteX6" fmla="*/ 363565 w 716105"/>
                <a:gd name="connsiteY6" fmla="*/ 798506 h 798506"/>
                <a:gd name="connsiteX7" fmla="*/ 239612 w 716105"/>
                <a:gd name="connsiteY7" fmla="*/ 479015 h 798506"/>
                <a:gd name="connsiteX8" fmla="*/ 9 w 716105"/>
                <a:gd name="connsiteY8" fmla="*/ 379865 h 79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105" h="798506">
                  <a:moveTo>
                    <a:pt x="9" y="379865"/>
                  </a:moveTo>
                  <a:cubicBezTo>
                    <a:pt x="-1366" y="350487"/>
                    <a:pt x="174673" y="365979"/>
                    <a:pt x="231363" y="302747"/>
                  </a:cubicBezTo>
                  <a:cubicBezTo>
                    <a:pt x="288053" y="239515"/>
                    <a:pt x="310774" y="-12379"/>
                    <a:pt x="340152" y="474"/>
                  </a:cubicBezTo>
                  <a:cubicBezTo>
                    <a:pt x="362186" y="132677"/>
                    <a:pt x="355990" y="221154"/>
                    <a:pt x="418649" y="291730"/>
                  </a:cubicBezTo>
                  <a:cubicBezTo>
                    <a:pt x="481308" y="362306"/>
                    <a:pt x="597673" y="401898"/>
                    <a:pt x="716105" y="423932"/>
                  </a:cubicBezTo>
                  <a:cubicBezTo>
                    <a:pt x="616953" y="434949"/>
                    <a:pt x="487814" y="431265"/>
                    <a:pt x="429057" y="493694"/>
                  </a:cubicBezTo>
                  <a:cubicBezTo>
                    <a:pt x="370300" y="556123"/>
                    <a:pt x="376418" y="743422"/>
                    <a:pt x="363565" y="798506"/>
                  </a:cubicBezTo>
                  <a:cubicBezTo>
                    <a:pt x="337859" y="692009"/>
                    <a:pt x="300205" y="550625"/>
                    <a:pt x="239612" y="479015"/>
                  </a:cubicBezTo>
                  <a:cubicBezTo>
                    <a:pt x="179019" y="407405"/>
                    <a:pt x="1384" y="409243"/>
                    <a:pt x="9" y="379865"/>
                  </a:cubicBezTo>
                  <a:close/>
                </a:path>
              </a:pathLst>
            </a:custGeom>
            <a:solidFill>
              <a:schemeClr val="bg1"/>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DengXian" panose="020F0502020204030204"/>
                <a:ea typeface="DengXian" panose="02010600030101010101" pitchFamily="2" charset="-122"/>
                <a:cs typeface="+mn-ea"/>
                <a:sym typeface="+mn-lt"/>
              </a:endParaRPr>
            </a:p>
          </p:txBody>
        </p:sp>
      </p:grpSp>
      <p:sp>
        <p:nvSpPr>
          <p:cNvPr id="31" name="任意多边形 135">
            <a:extLst>
              <a:ext uri="{FF2B5EF4-FFF2-40B4-BE49-F238E27FC236}">
                <a16:creationId xmlns:a16="http://schemas.microsoft.com/office/drawing/2014/main" id="{574D577C-B246-43E0-B861-11AFD88846BD}"/>
              </a:ext>
            </a:extLst>
          </p:cNvPr>
          <p:cNvSpPr/>
          <p:nvPr userDrawn="1"/>
        </p:nvSpPr>
        <p:spPr>
          <a:xfrm>
            <a:off x="26388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2" name="任意多边形 137">
            <a:extLst>
              <a:ext uri="{FF2B5EF4-FFF2-40B4-BE49-F238E27FC236}">
                <a16:creationId xmlns:a16="http://schemas.microsoft.com/office/drawing/2014/main" id="{F118E450-29B5-401A-B4BD-253960B5A617}"/>
              </a:ext>
            </a:extLst>
          </p:cNvPr>
          <p:cNvSpPr/>
          <p:nvPr userDrawn="1"/>
        </p:nvSpPr>
        <p:spPr>
          <a:xfrm flipV="1">
            <a:off x="285063"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3" name="任意多边形 140">
            <a:extLst>
              <a:ext uri="{FF2B5EF4-FFF2-40B4-BE49-F238E27FC236}">
                <a16:creationId xmlns:a16="http://schemas.microsoft.com/office/drawing/2014/main" id="{92793379-E3E0-4246-A7BF-B3492F07E126}"/>
              </a:ext>
            </a:extLst>
          </p:cNvPr>
          <p:cNvSpPr/>
          <p:nvPr userDrawn="1"/>
        </p:nvSpPr>
        <p:spPr>
          <a:xfrm flipH="1">
            <a:off x="11566695" y="264472"/>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34" name="任意多边形 141">
            <a:extLst>
              <a:ext uri="{FF2B5EF4-FFF2-40B4-BE49-F238E27FC236}">
                <a16:creationId xmlns:a16="http://schemas.microsoft.com/office/drawing/2014/main" id="{D56BB26A-FE2F-4045-89C6-016553EF38C2}"/>
              </a:ext>
            </a:extLst>
          </p:cNvPr>
          <p:cNvSpPr/>
          <p:nvPr userDrawn="1"/>
        </p:nvSpPr>
        <p:spPr>
          <a:xfrm flipH="1" flipV="1">
            <a:off x="11545517" y="6121440"/>
            <a:ext cx="391861" cy="430374"/>
          </a:xfrm>
          <a:custGeom>
            <a:avLst/>
            <a:gdLst>
              <a:gd name="connsiteX0" fmla="*/ 963835 w 963835"/>
              <a:gd name="connsiteY0" fmla="*/ 118445 h 1349368"/>
              <a:gd name="connsiteX1" fmla="*/ 84604 w 963835"/>
              <a:gd name="connsiteY1" fmla="*/ 118445 h 1349368"/>
              <a:gd name="connsiteX2" fmla="*/ 84604 w 963835"/>
              <a:gd name="connsiteY2" fmla="*/ 1349368 h 1349368"/>
              <a:gd name="connsiteX0" fmla="*/ 1112851 w 1112851"/>
              <a:gd name="connsiteY0" fmla="*/ 59021 h 1437361"/>
              <a:gd name="connsiteX1" fmla="*/ 94472 w 1112851"/>
              <a:gd name="connsiteY1" fmla="*/ 206438 h 1437361"/>
              <a:gd name="connsiteX2" fmla="*/ 94472 w 1112851"/>
              <a:gd name="connsiteY2" fmla="*/ 1437361 h 1437361"/>
              <a:gd name="connsiteX0" fmla="*/ 1079890 w 1079890"/>
              <a:gd name="connsiteY0" fmla="*/ 67255 h 1445595"/>
              <a:gd name="connsiteX1" fmla="*/ 121146 w 1079890"/>
              <a:gd name="connsiteY1" fmla="*/ 190103 h 1445595"/>
              <a:gd name="connsiteX2" fmla="*/ 61511 w 1079890"/>
              <a:gd name="connsiteY2" fmla="*/ 1445595 h 1445595"/>
              <a:gd name="connsiteX0" fmla="*/ 1064908 w 1064908"/>
              <a:gd name="connsiteY0" fmla="*/ 67255 h 1445595"/>
              <a:gd name="connsiteX1" fmla="*/ 106164 w 1064908"/>
              <a:gd name="connsiteY1" fmla="*/ 190103 h 1445595"/>
              <a:gd name="connsiteX2" fmla="*/ 46529 w 1064908"/>
              <a:gd name="connsiteY2" fmla="*/ 1445595 h 1445595"/>
            </a:gdLst>
            <a:ahLst/>
            <a:cxnLst>
              <a:cxn ang="0">
                <a:pos x="connsiteX0" y="connsiteY0"/>
              </a:cxn>
              <a:cxn ang="0">
                <a:pos x="connsiteX1" y="connsiteY1"/>
              </a:cxn>
              <a:cxn ang="0">
                <a:pos x="connsiteX2" y="connsiteY2"/>
              </a:cxn>
            </a:cxnLst>
            <a:rect l="l" t="t" r="r" b="b"/>
            <a:pathLst>
              <a:path w="1064908" h="1445595">
                <a:moveTo>
                  <a:pt x="1064908" y="67255"/>
                </a:moveTo>
                <a:cubicBezTo>
                  <a:pt x="698561" y="-35322"/>
                  <a:pt x="275894" y="-39620"/>
                  <a:pt x="106164" y="190103"/>
                </a:cubicBezTo>
                <a:cubicBezTo>
                  <a:pt x="-63566" y="419826"/>
                  <a:pt x="13016" y="883570"/>
                  <a:pt x="46529" y="1445595"/>
                </a:cubicBezTo>
              </a:path>
            </a:pathLst>
          </a:custGeom>
          <a:noFill/>
          <a:ln w="571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35" name="组合 34">
            <a:extLst>
              <a:ext uri="{FF2B5EF4-FFF2-40B4-BE49-F238E27FC236}">
                <a16:creationId xmlns:a16="http://schemas.microsoft.com/office/drawing/2014/main" id="{9EAB3A2C-D33A-4AED-8F89-75E1967BC9FC}"/>
              </a:ext>
            </a:extLst>
          </p:cNvPr>
          <p:cNvGrpSpPr/>
          <p:nvPr userDrawn="1"/>
        </p:nvGrpSpPr>
        <p:grpSpPr>
          <a:xfrm>
            <a:off x="927787" y="983119"/>
            <a:ext cx="1159838" cy="480594"/>
            <a:chOff x="10575447" y="2898709"/>
            <a:chExt cx="1355311" cy="561591"/>
          </a:xfrm>
        </p:grpSpPr>
        <p:sp>
          <p:nvSpPr>
            <p:cNvPr id="36" name="任意多边形 158">
              <a:extLst>
                <a:ext uri="{FF2B5EF4-FFF2-40B4-BE49-F238E27FC236}">
                  <a16:creationId xmlns:a16="http://schemas.microsoft.com/office/drawing/2014/main" id="{02E3747A-713F-4BB1-BCEB-891012A946BA}"/>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37" name="任意多边形 159">
              <a:extLst>
                <a:ext uri="{FF2B5EF4-FFF2-40B4-BE49-F238E27FC236}">
                  <a16:creationId xmlns:a16="http://schemas.microsoft.com/office/drawing/2014/main" id="{DEAB6D39-A7DE-409F-B6C8-C48E4952A1F2}"/>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38" name="组合 37">
            <a:extLst>
              <a:ext uri="{FF2B5EF4-FFF2-40B4-BE49-F238E27FC236}">
                <a16:creationId xmlns:a16="http://schemas.microsoft.com/office/drawing/2014/main" id="{4B5BD756-878A-4B2B-B996-C20A165FEDCC}"/>
              </a:ext>
            </a:extLst>
          </p:cNvPr>
          <p:cNvGrpSpPr/>
          <p:nvPr userDrawn="1"/>
        </p:nvGrpSpPr>
        <p:grpSpPr>
          <a:xfrm>
            <a:off x="1621897" y="1137433"/>
            <a:ext cx="1159838" cy="480594"/>
            <a:chOff x="10575447" y="2898709"/>
            <a:chExt cx="1355311" cy="561591"/>
          </a:xfrm>
        </p:grpSpPr>
        <p:sp>
          <p:nvSpPr>
            <p:cNvPr id="39" name="任意多边形 167">
              <a:extLst>
                <a:ext uri="{FF2B5EF4-FFF2-40B4-BE49-F238E27FC236}">
                  <a16:creationId xmlns:a16="http://schemas.microsoft.com/office/drawing/2014/main" id="{101A7AE4-8606-4624-AF12-49249BB70C2F}"/>
                </a:ext>
              </a:extLst>
            </p:cNvPr>
            <p:cNvSpPr/>
            <p:nvPr/>
          </p:nvSpPr>
          <p:spPr>
            <a:xfrm>
              <a:off x="10575447" y="2898709"/>
              <a:ext cx="1322810" cy="545516"/>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bg1"/>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0" name="任意多边形 168">
              <a:extLst>
                <a:ext uri="{FF2B5EF4-FFF2-40B4-BE49-F238E27FC236}">
                  <a16:creationId xmlns:a16="http://schemas.microsoft.com/office/drawing/2014/main" id="{5C59FB63-8063-4B9E-8638-E87F574FD51C}"/>
                </a:ext>
              </a:extLst>
            </p:cNvPr>
            <p:cNvSpPr/>
            <p:nvPr/>
          </p:nvSpPr>
          <p:spPr>
            <a:xfrm>
              <a:off x="10575447" y="2901381"/>
              <a:ext cx="1355311" cy="558919"/>
            </a:xfrm>
            <a:custGeom>
              <a:avLst/>
              <a:gdLst>
                <a:gd name="connsiteX0" fmla="*/ 3108161 w 5108590"/>
                <a:gd name="connsiteY0" fmla="*/ 0 h 2871537"/>
                <a:gd name="connsiteX1" fmla="*/ 3989444 w 5108590"/>
                <a:gd name="connsiteY1" fmla="*/ 400035 h 2871537"/>
                <a:gd name="connsiteX2" fmla="*/ 4086693 w 5108590"/>
                <a:gd name="connsiteY2" fmla="*/ 563266 h 2871537"/>
                <a:gd name="connsiteX3" fmla="*/ 4131348 w 5108590"/>
                <a:gd name="connsiteY3" fmla="*/ 534900 h 2871537"/>
                <a:gd name="connsiteX4" fmla="*/ 4405156 w 5108590"/>
                <a:gd name="connsiteY4" fmla="*/ 465220 h 2871537"/>
                <a:gd name="connsiteX5" fmla="*/ 5108590 w 5108590"/>
                <a:gd name="connsiteY5" fmla="*/ 1102292 h 2871537"/>
                <a:gd name="connsiteX6" fmla="*/ 4798453 w 5108590"/>
                <a:gd name="connsiteY6" fmla="*/ 1640226 h 2871537"/>
                <a:gd name="connsiteX7" fmla="*/ 4794480 w 5108590"/>
                <a:gd name="connsiteY7" fmla="*/ 1642029 h 2871537"/>
                <a:gd name="connsiteX8" fmla="*/ 4815013 w 5108590"/>
                <a:gd name="connsiteY8" fmla="*/ 1704408 h 2871537"/>
                <a:gd name="connsiteX9" fmla="*/ 4832286 w 5108590"/>
                <a:gd name="connsiteY9" fmla="*/ 1872313 h 2871537"/>
                <a:gd name="connsiteX10" fmla="*/ 3982054 w 5108590"/>
                <a:gd name="connsiteY10" fmla="*/ 2642334 h 2871537"/>
                <a:gd name="connsiteX11" fmla="*/ 3380849 w 5108590"/>
                <a:gd name="connsiteY11" fmla="*/ 2353576 h 2871537"/>
                <a:gd name="connsiteX12" fmla="*/ 3379137 w 5108590"/>
                <a:gd name="connsiteY12" fmla="*/ 2351518 h 2871537"/>
                <a:gd name="connsiteX13" fmla="*/ 3307654 w 5108590"/>
                <a:gd name="connsiteY13" fmla="*/ 2471502 h 2871537"/>
                <a:gd name="connsiteX14" fmla="*/ 2426371 w 5108590"/>
                <a:gd name="connsiteY14" fmla="*/ 2871537 h 2871537"/>
                <a:gd name="connsiteX15" fmla="*/ 1447099 w 5108590"/>
                <a:gd name="connsiteY15" fmla="*/ 2194760 h 2871537"/>
                <a:gd name="connsiteX16" fmla="*/ 1418508 w 5108590"/>
                <a:gd name="connsiteY16" fmla="*/ 2124456 h 2871537"/>
                <a:gd name="connsiteX17" fmla="*/ 1325605 w 5108590"/>
                <a:gd name="connsiteY17" fmla="*/ 2190236 h 2871537"/>
                <a:gd name="connsiteX18" fmla="*/ 850232 w 5108590"/>
                <a:gd name="connsiteY18" fmla="*/ 2310063 h 2871537"/>
                <a:gd name="connsiteX19" fmla="*/ 0 w 5108590"/>
                <a:gd name="connsiteY19" fmla="*/ 1540042 h 2871537"/>
                <a:gd name="connsiteX20" fmla="*/ 850232 w 5108590"/>
                <a:gd name="connsiteY20" fmla="*/ 770021 h 2871537"/>
                <a:gd name="connsiteX21" fmla="*/ 1021583 w 5108590"/>
                <a:gd name="connsiteY21" fmla="*/ 783848 h 2871537"/>
                <a:gd name="connsiteX22" fmla="*/ 1029246 w 5108590"/>
                <a:gd name="connsiteY22" fmla="*/ 785791 h 2871537"/>
                <a:gd name="connsiteX23" fmla="*/ 1026695 w 5108590"/>
                <a:gd name="connsiteY23" fmla="*/ 770021 h 2871537"/>
                <a:gd name="connsiteX24" fmla="*/ 1876927 w 5108590"/>
                <a:gd name="connsiteY24" fmla="*/ 0 h 2871537"/>
                <a:gd name="connsiteX25" fmla="*/ 2478132 w 5108590"/>
                <a:gd name="connsiteY25" fmla="*/ 208922 h 2871537"/>
                <a:gd name="connsiteX26" fmla="*/ 2500065 w 5108590"/>
                <a:gd name="connsiteY26" fmla="*/ 232394 h 2871537"/>
                <a:gd name="connsiteX27" fmla="*/ 2513944 w 5108590"/>
                <a:gd name="connsiteY27" fmla="*/ 219952 h 2871537"/>
                <a:gd name="connsiteX28" fmla="*/ 3108161 w 5108590"/>
                <a:gd name="connsiteY28" fmla="*/ 0 h 2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8590" h="2871537">
                  <a:moveTo>
                    <a:pt x="3108161" y="0"/>
                  </a:moveTo>
                  <a:cubicBezTo>
                    <a:pt x="3475013" y="0"/>
                    <a:pt x="3798453" y="146705"/>
                    <a:pt x="3989444" y="400035"/>
                  </a:cubicBezTo>
                  <a:lnTo>
                    <a:pt x="4086693" y="563266"/>
                  </a:lnTo>
                  <a:lnTo>
                    <a:pt x="4131348" y="534900"/>
                  </a:lnTo>
                  <a:cubicBezTo>
                    <a:pt x="4215506" y="491765"/>
                    <a:pt x="4308032" y="465220"/>
                    <a:pt x="4405156" y="465220"/>
                  </a:cubicBezTo>
                  <a:cubicBezTo>
                    <a:pt x="4793652" y="465220"/>
                    <a:pt x="5108590" y="713796"/>
                    <a:pt x="5108590" y="1102292"/>
                  </a:cubicBezTo>
                  <a:cubicBezTo>
                    <a:pt x="5108590" y="1345102"/>
                    <a:pt x="4985568" y="1533256"/>
                    <a:pt x="4798453" y="1640226"/>
                  </a:cubicBezTo>
                  <a:lnTo>
                    <a:pt x="4794480" y="1642029"/>
                  </a:lnTo>
                  <a:lnTo>
                    <a:pt x="4815013" y="1704408"/>
                  </a:lnTo>
                  <a:cubicBezTo>
                    <a:pt x="4826338" y="1757563"/>
                    <a:pt x="4832286" y="1813617"/>
                    <a:pt x="4832286" y="1872313"/>
                  </a:cubicBezTo>
                  <a:cubicBezTo>
                    <a:pt x="4832286" y="2341883"/>
                    <a:pt x="4451624" y="2642334"/>
                    <a:pt x="3982054" y="2642334"/>
                  </a:cubicBezTo>
                  <a:cubicBezTo>
                    <a:pt x="3747269" y="2642334"/>
                    <a:pt x="3534711" y="2513997"/>
                    <a:pt x="3380849" y="2353576"/>
                  </a:cubicBezTo>
                  <a:lnTo>
                    <a:pt x="3379137" y="2351518"/>
                  </a:lnTo>
                  <a:lnTo>
                    <a:pt x="3307654" y="2471502"/>
                  </a:lnTo>
                  <a:cubicBezTo>
                    <a:pt x="3116662" y="2724832"/>
                    <a:pt x="2793223" y="2871537"/>
                    <a:pt x="2426371" y="2871537"/>
                  </a:cubicBezTo>
                  <a:cubicBezTo>
                    <a:pt x="1986149" y="2871537"/>
                    <a:pt x="1608440" y="2510590"/>
                    <a:pt x="1447099" y="2194760"/>
                  </a:cubicBezTo>
                  <a:lnTo>
                    <a:pt x="1418508" y="2124456"/>
                  </a:lnTo>
                  <a:lnTo>
                    <a:pt x="1325605" y="2190236"/>
                  </a:lnTo>
                  <a:cubicBezTo>
                    <a:pt x="1189907" y="2267812"/>
                    <a:pt x="1026321" y="2310063"/>
                    <a:pt x="850232" y="2310063"/>
                  </a:cubicBezTo>
                  <a:cubicBezTo>
                    <a:pt x="380662" y="2310063"/>
                    <a:pt x="0" y="1796716"/>
                    <a:pt x="0" y="1540042"/>
                  </a:cubicBezTo>
                  <a:cubicBezTo>
                    <a:pt x="0" y="1283368"/>
                    <a:pt x="380662" y="770021"/>
                    <a:pt x="850232" y="770021"/>
                  </a:cubicBezTo>
                  <a:cubicBezTo>
                    <a:pt x="908928" y="770021"/>
                    <a:pt x="966235" y="774716"/>
                    <a:pt x="1021583" y="783848"/>
                  </a:cubicBezTo>
                  <a:lnTo>
                    <a:pt x="1029246" y="785791"/>
                  </a:lnTo>
                  <a:lnTo>
                    <a:pt x="1026695" y="770021"/>
                  </a:lnTo>
                  <a:cubicBezTo>
                    <a:pt x="1026695" y="513347"/>
                    <a:pt x="1407357" y="0"/>
                    <a:pt x="1876927" y="0"/>
                  </a:cubicBezTo>
                  <a:cubicBezTo>
                    <a:pt x="2111712" y="0"/>
                    <a:pt x="2324270" y="75113"/>
                    <a:pt x="2478132" y="208922"/>
                  </a:cubicBezTo>
                  <a:lnTo>
                    <a:pt x="2500065" y="232394"/>
                  </a:lnTo>
                  <a:lnTo>
                    <a:pt x="2513944" y="219952"/>
                  </a:lnTo>
                  <a:cubicBezTo>
                    <a:pt x="2683567" y="90237"/>
                    <a:pt x="2888050" y="0"/>
                    <a:pt x="3108161" y="0"/>
                  </a:cubicBezTo>
                  <a:close/>
                </a:path>
              </a:pathLst>
            </a:custGeom>
            <a:solidFill>
              <a:schemeClr val="accent1">
                <a:lumMod val="20000"/>
                <a:lumOff val="80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nvGrpSpPr>
          <p:cNvPr id="41" name="组合 40">
            <a:extLst>
              <a:ext uri="{FF2B5EF4-FFF2-40B4-BE49-F238E27FC236}">
                <a16:creationId xmlns:a16="http://schemas.microsoft.com/office/drawing/2014/main" id="{E2C702A6-0E0E-419D-B99C-1800CAEBF1DB}"/>
              </a:ext>
            </a:extLst>
          </p:cNvPr>
          <p:cNvGrpSpPr/>
          <p:nvPr userDrawn="1"/>
        </p:nvGrpSpPr>
        <p:grpSpPr>
          <a:xfrm>
            <a:off x="10619397" y="793239"/>
            <a:ext cx="625430" cy="913160"/>
            <a:chOff x="9401431" y="973248"/>
            <a:chExt cx="901621" cy="1316412"/>
          </a:xfrm>
        </p:grpSpPr>
        <p:sp>
          <p:nvSpPr>
            <p:cNvPr id="42" name="任意多边形 174">
              <a:extLst>
                <a:ext uri="{FF2B5EF4-FFF2-40B4-BE49-F238E27FC236}">
                  <a16:creationId xmlns:a16="http://schemas.microsoft.com/office/drawing/2014/main" id="{F703D7F2-351F-413B-912D-FD23D1C13A15}"/>
                </a:ext>
              </a:extLst>
            </p:cNvPr>
            <p:cNvSpPr/>
            <p:nvPr/>
          </p:nvSpPr>
          <p:spPr>
            <a:xfrm>
              <a:off x="9612791" y="973248"/>
              <a:ext cx="271569" cy="1051326"/>
            </a:xfrm>
            <a:custGeom>
              <a:avLst/>
              <a:gdLst>
                <a:gd name="connsiteX0" fmla="*/ 167425 w 271569"/>
                <a:gd name="connsiteY0" fmla="*/ 80244 h 1051326"/>
                <a:gd name="connsiteX1" fmla="*/ 0 w 271569"/>
                <a:gd name="connsiteY1" fmla="*/ 564489 h 1051326"/>
                <a:gd name="connsiteX2" fmla="*/ 167425 w 271569"/>
                <a:gd name="connsiteY2" fmla="*/ 1051311 h 1051326"/>
                <a:gd name="connsiteX3" fmla="*/ 270456 w 271569"/>
                <a:gd name="connsiteY3" fmla="*/ 549035 h 1051326"/>
                <a:gd name="connsiteX4" fmla="*/ 218941 w 271569"/>
                <a:gd name="connsiteY4" fmla="*/ 49335 h 1051326"/>
                <a:gd name="connsiteX5" fmla="*/ 167425 w 271569"/>
                <a:gd name="connsiteY5" fmla="*/ 80244 h 105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569" h="1051326">
                  <a:moveTo>
                    <a:pt x="167425" y="80244"/>
                  </a:moveTo>
                  <a:cubicBezTo>
                    <a:pt x="130935" y="166103"/>
                    <a:pt x="0" y="402645"/>
                    <a:pt x="0" y="564489"/>
                  </a:cubicBezTo>
                  <a:cubicBezTo>
                    <a:pt x="0" y="726333"/>
                    <a:pt x="122349" y="1053887"/>
                    <a:pt x="167425" y="1051311"/>
                  </a:cubicBezTo>
                  <a:cubicBezTo>
                    <a:pt x="212501" y="1048735"/>
                    <a:pt x="261870" y="716031"/>
                    <a:pt x="270456" y="549035"/>
                  </a:cubicBezTo>
                  <a:cubicBezTo>
                    <a:pt x="279042" y="382039"/>
                    <a:pt x="235683" y="131330"/>
                    <a:pt x="218941" y="49335"/>
                  </a:cubicBezTo>
                  <a:cubicBezTo>
                    <a:pt x="202199" y="-32660"/>
                    <a:pt x="203915" y="-5615"/>
                    <a:pt x="167425" y="80244"/>
                  </a:cubicBezTo>
                  <a:close/>
                </a:path>
              </a:pathLst>
            </a:custGeom>
            <a:solidFill>
              <a:schemeClr val="accent5"/>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3" name="任意多边形 175">
              <a:extLst>
                <a:ext uri="{FF2B5EF4-FFF2-40B4-BE49-F238E27FC236}">
                  <a16:creationId xmlns:a16="http://schemas.microsoft.com/office/drawing/2014/main" id="{4B37A81E-F75B-4F54-826A-8C739434F7B7}"/>
                </a:ext>
              </a:extLst>
            </p:cNvPr>
            <p:cNvSpPr/>
            <p:nvPr/>
          </p:nvSpPr>
          <p:spPr>
            <a:xfrm>
              <a:off x="9854758" y="979496"/>
              <a:ext cx="245112" cy="1095986"/>
            </a:xfrm>
            <a:custGeom>
              <a:avLst/>
              <a:gdLst>
                <a:gd name="connsiteX0" fmla="*/ 156 w 245112"/>
                <a:gd name="connsiteY0" fmla="*/ 58541 h 1095986"/>
                <a:gd name="connsiteX1" fmla="*/ 38792 w 245112"/>
                <a:gd name="connsiteY1" fmla="*/ 609757 h 1095986"/>
                <a:gd name="connsiteX2" fmla="*/ 2732 w 245112"/>
                <a:gd name="connsiteY2" fmla="*/ 1047639 h 1095986"/>
                <a:gd name="connsiteX3" fmla="*/ 95459 w 245112"/>
                <a:gd name="connsiteY3" fmla="*/ 1027032 h 1095986"/>
                <a:gd name="connsiteX4" fmla="*/ 244854 w 245112"/>
                <a:gd name="connsiteY4" fmla="*/ 532484 h 1095986"/>
                <a:gd name="connsiteX5" fmla="*/ 56823 w 245112"/>
                <a:gd name="connsiteY5" fmla="*/ 68844 h 1095986"/>
                <a:gd name="connsiteX6" fmla="*/ 156 w 245112"/>
                <a:gd name="connsiteY6" fmla="*/ 58541 h 109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112" h="1095986">
                  <a:moveTo>
                    <a:pt x="156" y="58541"/>
                  </a:moveTo>
                  <a:cubicBezTo>
                    <a:pt x="-2849" y="148693"/>
                    <a:pt x="38363" y="444907"/>
                    <a:pt x="38792" y="609757"/>
                  </a:cubicBezTo>
                  <a:cubicBezTo>
                    <a:pt x="39221" y="774607"/>
                    <a:pt x="-6712" y="978093"/>
                    <a:pt x="2732" y="1047639"/>
                  </a:cubicBezTo>
                  <a:cubicBezTo>
                    <a:pt x="12176" y="1117185"/>
                    <a:pt x="55105" y="1112891"/>
                    <a:pt x="95459" y="1027032"/>
                  </a:cubicBezTo>
                  <a:cubicBezTo>
                    <a:pt x="135813" y="941173"/>
                    <a:pt x="251293" y="692182"/>
                    <a:pt x="244854" y="532484"/>
                  </a:cubicBezTo>
                  <a:cubicBezTo>
                    <a:pt x="238415" y="372786"/>
                    <a:pt x="93742" y="146976"/>
                    <a:pt x="56823" y="68844"/>
                  </a:cubicBezTo>
                  <a:cubicBezTo>
                    <a:pt x="19904" y="-9288"/>
                    <a:pt x="3161" y="-31611"/>
                    <a:pt x="156" y="58541"/>
                  </a:cubicBezTo>
                  <a:close/>
                </a:path>
              </a:pathLst>
            </a:custGeom>
            <a:solidFill>
              <a:schemeClr val="accent3"/>
            </a:solidFill>
            <a:ln w="28575" cap="rnd">
              <a:noFill/>
              <a:round/>
            </a:ln>
            <a:effectLst>
              <a:softEdge rad="3175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4" name="任意多边形 176">
              <a:extLst>
                <a:ext uri="{FF2B5EF4-FFF2-40B4-BE49-F238E27FC236}">
                  <a16:creationId xmlns:a16="http://schemas.microsoft.com/office/drawing/2014/main" id="{1F16BCF7-07C1-4B56-ACA7-67E8D38172B2}"/>
                </a:ext>
              </a:extLst>
            </p:cNvPr>
            <p:cNvSpPr/>
            <p:nvPr/>
          </p:nvSpPr>
          <p:spPr>
            <a:xfrm flipH="1">
              <a:off x="9918769" y="1016151"/>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5"/>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sp>
          <p:nvSpPr>
            <p:cNvPr id="45" name="任意多边形 177">
              <a:extLst>
                <a:ext uri="{FF2B5EF4-FFF2-40B4-BE49-F238E27FC236}">
                  <a16:creationId xmlns:a16="http://schemas.microsoft.com/office/drawing/2014/main" id="{1AE178AF-B542-4CA4-AD15-F5F419EDBB6A}"/>
                </a:ext>
              </a:extLst>
            </p:cNvPr>
            <p:cNvSpPr/>
            <p:nvPr/>
          </p:nvSpPr>
          <p:spPr>
            <a:xfrm>
              <a:off x="9401513" y="1014756"/>
              <a:ext cx="384283" cy="1010462"/>
            </a:xfrm>
            <a:custGeom>
              <a:avLst/>
              <a:gdLst>
                <a:gd name="connsiteX0" fmla="*/ 365838 w 368387"/>
                <a:gd name="connsiteY0" fmla="*/ 0 h 925830"/>
                <a:gd name="connsiteX1" fmla="*/ 78 w 368387"/>
                <a:gd name="connsiteY1" fmla="*/ 434340 h 925830"/>
                <a:gd name="connsiteX2" fmla="*/ 331548 w 368387"/>
                <a:gd name="connsiteY2" fmla="*/ 925830 h 925830"/>
                <a:gd name="connsiteX3" fmla="*/ 171528 w 368387"/>
                <a:gd name="connsiteY3" fmla="*/ 434340 h 925830"/>
                <a:gd name="connsiteX4" fmla="*/ 365838 w 368387"/>
                <a:gd name="connsiteY4" fmla="*/ 0 h 925830"/>
                <a:gd name="connsiteX0" fmla="*/ 365787 w 368336"/>
                <a:gd name="connsiteY0" fmla="*/ 0 h 925830"/>
                <a:gd name="connsiteX1" fmla="*/ 27 w 368336"/>
                <a:gd name="connsiteY1" fmla="*/ 434340 h 925830"/>
                <a:gd name="connsiteX2" fmla="*/ 331497 w 368336"/>
                <a:gd name="connsiteY2" fmla="*/ 925830 h 925830"/>
                <a:gd name="connsiteX3" fmla="*/ 171477 w 368336"/>
                <a:gd name="connsiteY3" fmla="*/ 434340 h 925830"/>
                <a:gd name="connsiteX4" fmla="*/ 365787 w 368336"/>
                <a:gd name="connsiteY4" fmla="*/ 0 h 925830"/>
                <a:gd name="connsiteX0" fmla="*/ 340450 w 343294"/>
                <a:gd name="connsiteY0" fmla="*/ 0 h 891309"/>
                <a:gd name="connsiteX1" fmla="*/ 6 w 343294"/>
                <a:gd name="connsiteY1" fmla="*/ 399819 h 891309"/>
                <a:gd name="connsiteX2" fmla="*/ 331476 w 343294"/>
                <a:gd name="connsiteY2" fmla="*/ 891309 h 891309"/>
                <a:gd name="connsiteX3" fmla="*/ 171456 w 343294"/>
                <a:gd name="connsiteY3" fmla="*/ 399819 h 891309"/>
                <a:gd name="connsiteX4" fmla="*/ 340450 w 343294"/>
                <a:gd name="connsiteY4" fmla="*/ 0 h 891309"/>
                <a:gd name="connsiteX0" fmla="*/ 341074 w 343918"/>
                <a:gd name="connsiteY0" fmla="*/ 0 h 891309"/>
                <a:gd name="connsiteX1" fmla="*/ 630 w 343918"/>
                <a:gd name="connsiteY1" fmla="*/ 399819 h 891309"/>
                <a:gd name="connsiteX2" fmla="*/ 332100 w 343918"/>
                <a:gd name="connsiteY2" fmla="*/ 891309 h 891309"/>
                <a:gd name="connsiteX3" fmla="*/ 172080 w 343918"/>
                <a:gd name="connsiteY3" fmla="*/ 399819 h 891309"/>
                <a:gd name="connsiteX4" fmla="*/ 341074 w 343918"/>
                <a:gd name="connsiteY4" fmla="*/ 0 h 891309"/>
                <a:gd name="connsiteX0" fmla="*/ 340518 w 343413"/>
                <a:gd name="connsiteY0" fmla="*/ 0 h 902816"/>
                <a:gd name="connsiteX1" fmla="*/ 74 w 343413"/>
                <a:gd name="connsiteY1" fmla="*/ 399819 h 902816"/>
                <a:gd name="connsiteX2" fmla="*/ 308530 w 343413"/>
                <a:gd name="connsiteY2" fmla="*/ 902816 h 902816"/>
                <a:gd name="connsiteX3" fmla="*/ 171524 w 343413"/>
                <a:gd name="connsiteY3" fmla="*/ 399819 h 902816"/>
                <a:gd name="connsiteX4" fmla="*/ 340518 w 343413"/>
                <a:gd name="connsiteY4" fmla="*/ 0 h 902816"/>
                <a:gd name="connsiteX0" fmla="*/ 340450 w 343345"/>
                <a:gd name="connsiteY0" fmla="*/ 0 h 902816"/>
                <a:gd name="connsiteX1" fmla="*/ 6 w 343345"/>
                <a:gd name="connsiteY1" fmla="*/ 399819 h 902816"/>
                <a:gd name="connsiteX2" fmla="*/ 308462 w 343345"/>
                <a:gd name="connsiteY2" fmla="*/ 902816 h 902816"/>
                <a:gd name="connsiteX3" fmla="*/ 171456 w 343345"/>
                <a:gd name="connsiteY3" fmla="*/ 399819 h 902816"/>
                <a:gd name="connsiteX4" fmla="*/ 340450 w 343345"/>
                <a:gd name="connsiteY4" fmla="*/ 0 h 902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45" h="902816">
                  <a:moveTo>
                    <a:pt x="340450" y="0"/>
                  </a:moveTo>
                  <a:cubicBezTo>
                    <a:pt x="311875" y="0"/>
                    <a:pt x="-1567" y="178008"/>
                    <a:pt x="6" y="399819"/>
                  </a:cubicBezTo>
                  <a:cubicBezTo>
                    <a:pt x="1579" y="621630"/>
                    <a:pt x="279887" y="902816"/>
                    <a:pt x="308462" y="902816"/>
                  </a:cubicBezTo>
                  <a:cubicBezTo>
                    <a:pt x="337037" y="902816"/>
                    <a:pt x="166125" y="550288"/>
                    <a:pt x="171456" y="399819"/>
                  </a:cubicBezTo>
                  <a:cubicBezTo>
                    <a:pt x="176787" y="249350"/>
                    <a:pt x="369025" y="0"/>
                    <a:pt x="340450" y="0"/>
                  </a:cubicBezTo>
                  <a:close/>
                </a:path>
              </a:pathLst>
            </a:custGeom>
            <a:solidFill>
              <a:schemeClr val="accent3"/>
            </a:solidFill>
            <a:ln w="28575" cap="rnd">
              <a:noFill/>
              <a:round/>
            </a:ln>
            <a:effectLst>
              <a:softEdge rad="12700"/>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46" name="组合 45">
              <a:extLst>
                <a:ext uri="{FF2B5EF4-FFF2-40B4-BE49-F238E27FC236}">
                  <a16:creationId xmlns:a16="http://schemas.microsoft.com/office/drawing/2014/main" id="{5266475F-ABFA-4447-8701-A9E04D6EE15D}"/>
                </a:ext>
              </a:extLst>
            </p:cNvPr>
            <p:cNvGrpSpPr/>
            <p:nvPr/>
          </p:nvGrpSpPr>
          <p:grpSpPr>
            <a:xfrm>
              <a:off x="9401431" y="1028591"/>
              <a:ext cx="884827" cy="1261069"/>
              <a:chOff x="5700262" y="545431"/>
              <a:chExt cx="3443984" cy="4908417"/>
            </a:xfrm>
          </p:grpSpPr>
          <p:sp>
            <p:nvSpPr>
              <p:cNvPr id="47" name="任意多边形 179">
                <a:extLst>
                  <a:ext uri="{FF2B5EF4-FFF2-40B4-BE49-F238E27FC236}">
                    <a16:creationId xmlns:a16="http://schemas.microsoft.com/office/drawing/2014/main" id="{909D74E9-CB20-4785-9C0D-89174B31B5F7}"/>
                  </a:ext>
                </a:extLst>
              </p:cNvPr>
              <p:cNvSpPr/>
              <p:nvPr/>
            </p:nvSpPr>
            <p:spPr>
              <a:xfrm>
                <a:off x="5700262" y="545431"/>
                <a:ext cx="3443984" cy="3930314"/>
              </a:xfrm>
              <a:custGeom>
                <a:avLst/>
                <a:gdLst>
                  <a:gd name="connsiteX0" fmla="*/ 1718596 w 4355818"/>
                  <a:gd name="connsiteY0" fmla="*/ 4909115 h 4957241"/>
                  <a:gd name="connsiteX1" fmla="*/ 2090 w 4355818"/>
                  <a:gd name="connsiteY1" fmla="*/ 2262168 h 4957241"/>
                  <a:gd name="connsiteX2" fmla="*/ 2023396 w 4355818"/>
                  <a:gd name="connsiteY2" fmla="*/ 231 h 4957241"/>
                  <a:gd name="connsiteX3" fmla="*/ 4349501 w 4355818"/>
                  <a:gd name="connsiteY3" fmla="*/ 2390505 h 4957241"/>
                  <a:gd name="connsiteX4" fmla="*/ 2681122 w 4355818"/>
                  <a:gd name="connsiteY4" fmla="*/ 4957241 h 4957241"/>
                  <a:gd name="connsiteX5" fmla="*/ 1702554 w 4355818"/>
                  <a:gd name="connsiteY5" fmla="*/ 4957241 h 4957241"/>
                  <a:gd name="connsiteX6" fmla="*/ 1718596 w 4355818"/>
                  <a:gd name="connsiteY6" fmla="*/ 4909115 h 4957241"/>
                  <a:gd name="connsiteX0" fmla="*/ 1718596 w 4355818"/>
                  <a:gd name="connsiteY0" fmla="*/ 4909721 h 4957847"/>
                  <a:gd name="connsiteX1" fmla="*/ 2090 w 4355818"/>
                  <a:gd name="connsiteY1" fmla="*/ 2262774 h 4957847"/>
                  <a:gd name="connsiteX2" fmla="*/ 2023396 w 4355818"/>
                  <a:gd name="connsiteY2" fmla="*/ 837 h 4957847"/>
                  <a:gd name="connsiteX3" fmla="*/ 4349501 w 4355818"/>
                  <a:gd name="connsiteY3" fmla="*/ 2391111 h 4957847"/>
                  <a:gd name="connsiteX4" fmla="*/ 2681122 w 4355818"/>
                  <a:gd name="connsiteY4" fmla="*/ 4957847 h 4957847"/>
                  <a:gd name="connsiteX5" fmla="*/ 1702554 w 4355818"/>
                  <a:gd name="connsiteY5" fmla="*/ 4957847 h 4957847"/>
                  <a:gd name="connsiteX6" fmla="*/ 1718596 w 4355818"/>
                  <a:gd name="connsiteY6" fmla="*/ 4909721 h 4957847"/>
                  <a:gd name="connsiteX0" fmla="*/ 1718596 w 4355818"/>
                  <a:gd name="connsiteY0" fmla="*/ 4910440 h 4958566"/>
                  <a:gd name="connsiteX1" fmla="*/ 2090 w 4355818"/>
                  <a:gd name="connsiteY1" fmla="*/ 2263493 h 4958566"/>
                  <a:gd name="connsiteX2" fmla="*/ 2023396 w 4355818"/>
                  <a:gd name="connsiteY2" fmla="*/ 1556 h 4958566"/>
                  <a:gd name="connsiteX3" fmla="*/ 4349501 w 4355818"/>
                  <a:gd name="connsiteY3" fmla="*/ 2391830 h 4958566"/>
                  <a:gd name="connsiteX4" fmla="*/ 2681122 w 4355818"/>
                  <a:gd name="connsiteY4" fmla="*/ 4958566 h 4958566"/>
                  <a:gd name="connsiteX5" fmla="*/ 1702554 w 4355818"/>
                  <a:gd name="connsiteY5" fmla="*/ 4958566 h 4958566"/>
                  <a:gd name="connsiteX6" fmla="*/ 1718596 w 4355818"/>
                  <a:gd name="connsiteY6" fmla="*/ 4910440 h 4958566"/>
                  <a:gd name="connsiteX0" fmla="*/ 1721741 w 4355933"/>
                  <a:gd name="connsiteY0" fmla="*/ 4926470 h 4974596"/>
                  <a:gd name="connsiteX1" fmla="*/ 5235 w 4355933"/>
                  <a:gd name="connsiteY1" fmla="*/ 2279523 h 4974596"/>
                  <a:gd name="connsiteX2" fmla="*/ 2219046 w 4355933"/>
                  <a:gd name="connsiteY2" fmla="*/ 1544 h 4974596"/>
                  <a:gd name="connsiteX3" fmla="*/ 4352646 w 4355933"/>
                  <a:gd name="connsiteY3" fmla="*/ 2407860 h 4974596"/>
                  <a:gd name="connsiteX4" fmla="*/ 2684267 w 4355933"/>
                  <a:gd name="connsiteY4" fmla="*/ 4974596 h 4974596"/>
                  <a:gd name="connsiteX5" fmla="*/ 1705699 w 4355933"/>
                  <a:gd name="connsiteY5" fmla="*/ 4974596 h 4974596"/>
                  <a:gd name="connsiteX6" fmla="*/ 1721741 w 4355933"/>
                  <a:gd name="connsiteY6" fmla="*/ 4926470 h 4974596"/>
                  <a:gd name="connsiteX0" fmla="*/ 1720842 w 4355710"/>
                  <a:gd name="connsiteY0" fmla="*/ 4926470 h 4974596"/>
                  <a:gd name="connsiteX1" fmla="*/ 4336 w 4355710"/>
                  <a:gd name="connsiteY1" fmla="*/ 2279523 h 4974596"/>
                  <a:gd name="connsiteX2" fmla="*/ 2170021 w 4355710"/>
                  <a:gd name="connsiteY2" fmla="*/ 1544 h 4974596"/>
                  <a:gd name="connsiteX3" fmla="*/ 4351747 w 4355710"/>
                  <a:gd name="connsiteY3" fmla="*/ 2407860 h 4974596"/>
                  <a:gd name="connsiteX4" fmla="*/ 2683368 w 4355710"/>
                  <a:gd name="connsiteY4" fmla="*/ 4974596 h 4974596"/>
                  <a:gd name="connsiteX5" fmla="*/ 1704800 w 4355710"/>
                  <a:gd name="connsiteY5" fmla="*/ 4974596 h 4974596"/>
                  <a:gd name="connsiteX6" fmla="*/ 1720842 w 4355710"/>
                  <a:gd name="connsiteY6" fmla="*/ 4926470 h 4974596"/>
                  <a:gd name="connsiteX0" fmla="*/ 1720842 w 4352664"/>
                  <a:gd name="connsiteY0" fmla="*/ 4926484 h 4974610"/>
                  <a:gd name="connsiteX1" fmla="*/ 4336 w 4352664"/>
                  <a:gd name="connsiteY1" fmla="*/ 2279537 h 4974610"/>
                  <a:gd name="connsiteX2" fmla="*/ 2170021 w 4352664"/>
                  <a:gd name="connsiteY2" fmla="*/ 1558 h 4974610"/>
                  <a:gd name="connsiteX3" fmla="*/ 4351747 w 4352664"/>
                  <a:gd name="connsiteY3" fmla="*/ 2407874 h 4974610"/>
                  <a:gd name="connsiteX4" fmla="*/ 2683368 w 4352664"/>
                  <a:gd name="connsiteY4" fmla="*/ 4974610 h 4974610"/>
                  <a:gd name="connsiteX5" fmla="*/ 1704800 w 4352664"/>
                  <a:gd name="connsiteY5" fmla="*/ 4974610 h 4974610"/>
                  <a:gd name="connsiteX6" fmla="*/ 1720842 w 4352664"/>
                  <a:gd name="connsiteY6" fmla="*/ 4926484 h 4974610"/>
                  <a:gd name="connsiteX0" fmla="*/ 1727235 w 4359057"/>
                  <a:gd name="connsiteY0" fmla="*/ 4926484 h 4974610"/>
                  <a:gd name="connsiteX1" fmla="*/ 10729 w 4359057"/>
                  <a:gd name="connsiteY1" fmla="*/ 2279537 h 4974610"/>
                  <a:gd name="connsiteX2" fmla="*/ 2176414 w 4359057"/>
                  <a:gd name="connsiteY2" fmla="*/ 1558 h 4974610"/>
                  <a:gd name="connsiteX3" fmla="*/ 4358140 w 4359057"/>
                  <a:gd name="connsiteY3" fmla="*/ 2407874 h 4974610"/>
                  <a:gd name="connsiteX4" fmla="*/ 2689761 w 4359057"/>
                  <a:gd name="connsiteY4" fmla="*/ 4974610 h 4974610"/>
                  <a:gd name="connsiteX5" fmla="*/ 1711193 w 4359057"/>
                  <a:gd name="connsiteY5" fmla="*/ 4974610 h 4974610"/>
                  <a:gd name="connsiteX6" fmla="*/ 1727235 w 4359057"/>
                  <a:gd name="connsiteY6" fmla="*/ 4926484 h 497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057" h="4974610">
                    <a:moveTo>
                      <a:pt x="1727235" y="4926484"/>
                    </a:moveTo>
                    <a:cubicBezTo>
                      <a:pt x="843582" y="4012084"/>
                      <a:pt x="112329" y="3148484"/>
                      <a:pt x="10729" y="2279537"/>
                    </a:cubicBezTo>
                    <a:cubicBezTo>
                      <a:pt x="-90871" y="1410590"/>
                      <a:pt x="521403" y="60380"/>
                      <a:pt x="2176414" y="1558"/>
                    </a:cubicBezTo>
                    <a:cubicBezTo>
                      <a:pt x="3831425" y="-57264"/>
                      <a:pt x="4384876" y="1562990"/>
                      <a:pt x="4358140" y="2407874"/>
                    </a:cubicBezTo>
                    <a:cubicBezTo>
                      <a:pt x="4331404" y="3252758"/>
                      <a:pt x="3120224" y="4536126"/>
                      <a:pt x="2689761" y="4974610"/>
                    </a:cubicBezTo>
                    <a:lnTo>
                      <a:pt x="1711193" y="4974610"/>
                    </a:lnTo>
                    <a:lnTo>
                      <a:pt x="1727235" y="4926484"/>
                    </a:ln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nvGrpSpPr>
              <p:cNvPr id="48" name="组合 47">
                <a:extLst>
                  <a:ext uri="{FF2B5EF4-FFF2-40B4-BE49-F238E27FC236}">
                    <a16:creationId xmlns:a16="http://schemas.microsoft.com/office/drawing/2014/main" id="{5FD8DFBF-46ED-42ED-9348-3D8BA79B8368}"/>
                  </a:ext>
                </a:extLst>
              </p:cNvPr>
              <p:cNvGrpSpPr/>
              <p:nvPr/>
            </p:nvGrpSpPr>
            <p:grpSpPr>
              <a:xfrm>
                <a:off x="7010898" y="4475745"/>
                <a:ext cx="913905" cy="978103"/>
                <a:chOff x="5869765" y="4949067"/>
                <a:chExt cx="1450294" cy="1552171"/>
              </a:xfrm>
            </p:grpSpPr>
            <p:sp>
              <p:nvSpPr>
                <p:cNvPr id="52" name="椭圆 31">
                  <a:extLst>
                    <a:ext uri="{FF2B5EF4-FFF2-40B4-BE49-F238E27FC236}">
                      <a16:creationId xmlns:a16="http://schemas.microsoft.com/office/drawing/2014/main" id="{901BC704-5C4C-42F6-AC4F-4E97A61E210C}"/>
                    </a:ext>
                  </a:extLst>
                </p:cNvPr>
                <p:cNvSpPr/>
                <p:nvPr/>
              </p:nvSpPr>
              <p:spPr>
                <a:xfrm>
                  <a:off x="5869765" y="5582113"/>
                  <a:ext cx="1450294" cy="9191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53628 w 695352"/>
                    <a:gd name="connsiteY0" fmla="*/ 44808 h 508463"/>
                    <a:gd name="connsiteX1" fmla="*/ 631204 w 695352"/>
                    <a:gd name="connsiteY1" fmla="*/ 12286 h 508463"/>
                    <a:gd name="connsiteX2" fmla="*/ 656856 w 695352"/>
                    <a:gd name="connsiteY2" fmla="*/ 458623 h 508463"/>
                    <a:gd name="connsiteX3" fmla="*/ 49985 w 695352"/>
                    <a:gd name="connsiteY3" fmla="*/ 446218 h 508463"/>
                    <a:gd name="connsiteX4" fmla="*/ 53628 w 695352"/>
                    <a:gd name="connsiteY4" fmla="*/ 44808 h 508463"/>
                    <a:gd name="connsiteX0" fmla="*/ 27233 w 668957"/>
                    <a:gd name="connsiteY0" fmla="*/ 33309 h 496964"/>
                    <a:gd name="connsiteX1" fmla="*/ 604809 w 668957"/>
                    <a:gd name="connsiteY1" fmla="*/ 787 h 496964"/>
                    <a:gd name="connsiteX2" fmla="*/ 630461 w 668957"/>
                    <a:gd name="connsiteY2" fmla="*/ 447124 h 496964"/>
                    <a:gd name="connsiteX3" fmla="*/ 23590 w 668957"/>
                    <a:gd name="connsiteY3" fmla="*/ 434719 h 496964"/>
                    <a:gd name="connsiteX4" fmla="*/ 27233 w 668957"/>
                    <a:gd name="connsiteY4" fmla="*/ 33309 h 496964"/>
                    <a:gd name="connsiteX0" fmla="*/ 56383 w 708074"/>
                    <a:gd name="connsiteY0" fmla="*/ 44807 h 508462"/>
                    <a:gd name="connsiteX1" fmla="*/ 672500 w 708074"/>
                    <a:gd name="connsiteY1" fmla="*/ 12285 h 508462"/>
                    <a:gd name="connsiteX2" fmla="*/ 659611 w 708074"/>
                    <a:gd name="connsiteY2" fmla="*/ 458622 h 508462"/>
                    <a:gd name="connsiteX3" fmla="*/ 52740 w 708074"/>
                    <a:gd name="connsiteY3" fmla="*/ 446217 h 508462"/>
                    <a:gd name="connsiteX4" fmla="*/ 56383 w 708074"/>
                    <a:gd name="connsiteY4" fmla="*/ 44807 h 508462"/>
                    <a:gd name="connsiteX0" fmla="*/ 29466 w 681157"/>
                    <a:gd name="connsiteY0" fmla="*/ 33309 h 496964"/>
                    <a:gd name="connsiteX1" fmla="*/ 645583 w 681157"/>
                    <a:gd name="connsiteY1" fmla="*/ 787 h 496964"/>
                    <a:gd name="connsiteX2" fmla="*/ 632694 w 681157"/>
                    <a:gd name="connsiteY2" fmla="*/ 447124 h 496964"/>
                    <a:gd name="connsiteX3" fmla="*/ 25823 w 681157"/>
                    <a:gd name="connsiteY3" fmla="*/ 434719 h 496964"/>
                    <a:gd name="connsiteX4" fmla="*/ 29466 w 681157"/>
                    <a:gd name="connsiteY4" fmla="*/ 33309 h 4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157" h="496964">
                      <a:moveTo>
                        <a:pt x="29466" y="33309"/>
                      </a:moveTo>
                      <a:cubicBezTo>
                        <a:pt x="66687" y="6579"/>
                        <a:pt x="638715" y="-2974"/>
                        <a:pt x="645583" y="787"/>
                      </a:cubicBezTo>
                      <a:cubicBezTo>
                        <a:pt x="652451" y="4548"/>
                        <a:pt x="729564" y="374802"/>
                        <a:pt x="632694" y="447124"/>
                      </a:cubicBezTo>
                      <a:cubicBezTo>
                        <a:pt x="535824" y="519446"/>
                        <a:pt x="62180" y="511123"/>
                        <a:pt x="25823" y="434719"/>
                      </a:cubicBezTo>
                      <a:cubicBezTo>
                        <a:pt x="-10534" y="358315"/>
                        <a:pt x="-7755" y="60039"/>
                        <a:pt x="29466" y="33309"/>
                      </a:cubicBezTo>
                      <a:close/>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nvGrpSpPr>
                <p:cNvPr id="53" name="组合 52">
                  <a:extLst>
                    <a:ext uri="{FF2B5EF4-FFF2-40B4-BE49-F238E27FC236}">
                      <a16:creationId xmlns:a16="http://schemas.microsoft.com/office/drawing/2014/main" id="{FA9503CE-9F5D-457A-80DC-2AC62CAF0657}"/>
                    </a:ext>
                  </a:extLst>
                </p:cNvPr>
                <p:cNvGrpSpPr/>
                <p:nvPr/>
              </p:nvGrpSpPr>
              <p:grpSpPr>
                <a:xfrm>
                  <a:off x="5869765" y="4949067"/>
                  <a:ext cx="1440000" cy="728759"/>
                  <a:chOff x="5869765" y="4949067"/>
                  <a:chExt cx="1440000" cy="728759"/>
                </a:xfrm>
              </p:grpSpPr>
              <p:sp>
                <p:nvSpPr>
                  <p:cNvPr id="54" name="任意多边形 186">
                    <a:extLst>
                      <a:ext uri="{FF2B5EF4-FFF2-40B4-BE49-F238E27FC236}">
                        <a16:creationId xmlns:a16="http://schemas.microsoft.com/office/drawing/2014/main" id="{BAB4F67F-7560-465C-9556-8F56FF6F7B03}"/>
                      </a:ext>
                    </a:extLst>
                  </p:cNvPr>
                  <p:cNvSpPr/>
                  <p:nvPr/>
                </p:nvSpPr>
                <p:spPr>
                  <a:xfrm>
                    <a:off x="5987407"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5" name="任意多边形 187">
                    <a:extLst>
                      <a:ext uri="{FF2B5EF4-FFF2-40B4-BE49-F238E27FC236}">
                        <a16:creationId xmlns:a16="http://schemas.microsoft.com/office/drawing/2014/main" id="{19A7ACA3-96C7-4F8D-9702-3979302722F7}"/>
                      </a:ext>
                    </a:extLst>
                  </p:cNvPr>
                  <p:cNvSpPr/>
                  <p:nvPr/>
                </p:nvSpPr>
                <p:spPr>
                  <a:xfrm>
                    <a:off x="6511686"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6" name="任意多边形 188">
                    <a:extLst>
                      <a:ext uri="{FF2B5EF4-FFF2-40B4-BE49-F238E27FC236}">
                        <a16:creationId xmlns:a16="http://schemas.microsoft.com/office/drawing/2014/main" id="{9C87E5DD-EDBB-4798-89AC-A91945B40E83}"/>
                      </a:ext>
                    </a:extLst>
                  </p:cNvPr>
                  <p:cNvSpPr/>
                  <p:nvPr/>
                </p:nvSpPr>
                <p:spPr>
                  <a:xfrm>
                    <a:off x="7189844" y="4949067"/>
                    <a:ext cx="11723" cy="633046"/>
                  </a:xfrm>
                  <a:custGeom>
                    <a:avLst/>
                    <a:gdLst>
                      <a:gd name="connsiteX0" fmla="*/ 0 w 11723"/>
                      <a:gd name="connsiteY0" fmla="*/ 633046 h 633046"/>
                      <a:gd name="connsiteX1" fmla="*/ 11723 w 11723"/>
                      <a:gd name="connsiteY1" fmla="*/ 246184 h 633046"/>
                      <a:gd name="connsiteX2" fmla="*/ 0 w 11723"/>
                      <a:gd name="connsiteY2" fmla="*/ 0 h 633046"/>
                    </a:gdLst>
                    <a:ahLst/>
                    <a:cxnLst>
                      <a:cxn ang="0">
                        <a:pos x="connsiteX0" y="connsiteY0"/>
                      </a:cxn>
                      <a:cxn ang="0">
                        <a:pos x="connsiteX1" y="connsiteY1"/>
                      </a:cxn>
                      <a:cxn ang="0">
                        <a:pos x="connsiteX2" y="connsiteY2"/>
                      </a:cxn>
                    </a:cxnLst>
                    <a:rect l="l" t="t" r="r" b="b"/>
                    <a:pathLst>
                      <a:path w="11723" h="633046">
                        <a:moveTo>
                          <a:pt x="0" y="633046"/>
                        </a:moveTo>
                        <a:cubicBezTo>
                          <a:pt x="5861" y="492369"/>
                          <a:pt x="11723" y="351692"/>
                          <a:pt x="11723" y="246184"/>
                        </a:cubicBezTo>
                        <a:cubicBezTo>
                          <a:pt x="11723" y="140676"/>
                          <a:pt x="5861" y="70338"/>
                          <a:pt x="0"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7" name="椭圆 31">
                    <a:extLst>
                      <a:ext uri="{FF2B5EF4-FFF2-40B4-BE49-F238E27FC236}">
                        <a16:creationId xmlns:a16="http://schemas.microsoft.com/office/drawing/2014/main" id="{1ABDC498-7625-4AE2-A02D-833ABA9867E1}"/>
                      </a:ext>
                    </a:extLst>
                  </p:cNvPr>
                  <p:cNvSpPr/>
                  <p:nvPr/>
                </p:nvSpPr>
                <p:spPr>
                  <a:xfrm>
                    <a:off x="5869765" y="5486403"/>
                    <a:ext cx="1440000" cy="19142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6" fmla="*/ 128078 w 660438"/>
                      <a:gd name="connsiteY6" fmla="*/ 64927 h 653852"/>
                      <a:gd name="connsiteX0" fmla="*/ 252136 w 660153"/>
                      <a:gd name="connsiteY0" fmla="*/ 22792 h 698557"/>
                      <a:gd name="connsiteX1" fmla="*/ 410712 w 660153"/>
                      <a:gd name="connsiteY1" fmla="*/ 59756 h 698557"/>
                      <a:gd name="connsiteX2" fmla="*/ 659670 w 660153"/>
                      <a:gd name="connsiteY2" fmla="*/ 382034 h 698557"/>
                      <a:gd name="connsiteX3" fmla="*/ 331423 w 660153"/>
                      <a:gd name="connsiteY3" fmla="*/ 698557 h 698557"/>
                      <a:gd name="connsiteX4" fmla="*/ 3176 w 660153"/>
                      <a:gd name="connsiteY4" fmla="*/ 382034 h 698557"/>
                      <a:gd name="connsiteX5" fmla="*/ 62645 w 660153"/>
                      <a:gd name="connsiteY5" fmla="*/ 179118 h 698557"/>
                      <a:gd name="connsiteX6" fmla="*/ 252136 w 660153"/>
                      <a:gd name="connsiteY6" fmla="*/ 22792 h 698557"/>
                      <a:gd name="connsiteX0" fmla="*/ 62645 w 660153"/>
                      <a:gd name="connsiteY0" fmla="*/ 119362 h 638801"/>
                      <a:gd name="connsiteX1" fmla="*/ 410712 w 660153"/>
                      <a:gd name="connsiteY1" fmla="*/ 0 h 638801"/>
                      <a:gd name="connsiteX2" fmla="*/ 659670 w 660153"/>
                      <a:gd name="connsiteY2" fmla="*/ 322278 h 638801"/>
                      <a:gd name="connsiteX3" fmla="*/ 331423 w 660153"/>
                      <a:gd name="connsiteY3" fmla="*/ 638801 h 638801"/>
                      <a:gd name="connsiteX4" fmla="*/ 3176 w 660153"/>
                      <a:gd name="connsiteY4" fmla="*/ 322278 h 638801"/>
                      <a:gd name="connsiteX5" fmla="*/ 62645 w 660153"/>
                      <a:gd name="connsiteY5" fmla="*/ 119362 h 638801"/>
                      <a:gd name="connsiteX0" fmla="*/ 62645 w 684431"/>
                      <a:gd name="connsiteY0" fmla="*/ 57333 h 576772"/>
                      <a:gd name="connsiteX1" fmla="*/ 615409 w 684431"/>
                      <a:gd name="connsiteY1" fmla="*/ 0 h 576772"/>
                      <a:gd name="connsiteX2" fmla="*/ 659670 w 684431"/>
                      <a:gd name="connsiteY2" fmla="*/ 260249 h 576772"/>
                      <a:gd name="connsiteX3" fmla="*/ 331423 w 684431"/>
                      <a:gd name="connsiteY3" fmla="*/ 576772 h 576772"/>
                      <a:gd name="connsiteX4" fmla="*/ 3176 w 684431"/>
                      <a:gd name="connsiteY4" fmla="*/ 260249 h 576772"/>
                      <a:gd name="connsiteX5" fmla="*/ 62645 w 684431"/>
                      <a:gd name="connsiteY5" fmla="*/ 57333 h 576772"/>
                      <a:gd name="connsiteX0" fmla="*/ 62645 w 697568"/>
                      <a:gd name="connsiteY0" fmla="*/ 80203 h 611576"/>
                      <a:gd name="connsiteX1" fmla="*/ 615409 w 697568"/>
                      <a:gd name="connsiteY1" fmla="*/ 22870 h 611576"/>
                      <a:gd name="connsiteX2" fmla="*/ 665873 w 697568"/>
                      <a:gd name="connsiteY2" fmla="*/ 494018 h 611576"/>
                      <a:gd name="connsiteX3" fmla="*/ 331423 w 697568"/>
                      <a:gd name="connsiteY3" fmla="*/ 599642 h 611576"/>
                      <a:gd name="connsiteX4" fmla="*/ 3176 w 697568"/>
                      <a:gd name="connsiteY4" fmla="*/ 283119 h 611576"/>
                      <a:gd name="connsiteX5" fmla="*/ 62645 w 697568"/>
                      <a:gd name="connsiteY5" fmla="*/ 80203 h 611576"/>
                      <a:gd name="connsiteX0" fmla="*/ 62645 w 721268"/>
                      <a:gd name="connsiteY0" fmla="*/ 80203 h 500519"/>
                      <a:gd name="connsiteX1" fmla="*/ 615409 w 721268"/>
                      <a:gd name="connsiteY1" fmla="*/ 22870 h 500519"/>
                      <a:gd name="connsiteX2" fmla="*/ 665873 w 721268"/>
                      <a:gd name="connsiteY2" fmla="*/ 494018 h 500519"/>
                      <a:gd name="connsiteX3" fmla="*/ 3176 w 721268"/>
                      <a:gd name="connsiteY3" fmla="*/ 283119 h 500519"/>
                      <a:gd name="connsiteX4" fmla="*/ 62645 w 721268"/>
                      <a:gd name="connsiteY4" fmla="*/ 80203 h 500519"/>
                      <a:gd name="connsiteX0" fmla="*/ 26672 w 681225"/>
                      <a:gd name="connsiteY0" fmla="*/ 80203 h 543014"/>
                      <a:gd name="connsiteX1" fmla="*/ 579436 w 681225"/>
                      <a:gd name="connsiteY1" fmla="*/ 22870 h 543014"/>
                      <a:gd name="connsiteX2" fmla="*/ 629900 w 681225"/>
                      <a:gd name="connsiteY2" fmla="*/ 494018 h 543014"/>
                      <a:gd name="connsiteX3" fmla="*/ 23029 w 681225"/>
                      <a:gd name="connsiteY3" fmla="*/ 481613 h 543014"/>
                      <a:gd name="connsiteX4" fmla="*/ 26672 w 681225"/>
                      <a:gd name="connsiteY4" fmla="*/ 80203 h 543014"/>
                      <a:gd name="connsiteX0" fmla="*/ 26672 w 681225"/>
                      <a:gd name="connsiteY0" fmla="*/ 89749 h 552560"/>
                      <a:gd name="connsiteX1" fmla="*/ 579436 w 681225"/>
                      <a:gd name="connsiteY1" fmla="*/ 32416 h 552560"/>
                      <a:gd name="connsiteX2" fmla="*/ 629900 w 681225"/>
                      <a:gd name="connsiteY2" fmla="*/ 503564 h 552560"/>
                      <a:gd name="connsiteX3" fmla="*/ 23029 w 681225"/>
                      <a:gd name="connsiteY3" fmla="*/ 491159 h 552560"/>
                      <a:gd name="connsiteX4" fmla="*/ 26672 w 681225"/>
                      <a:gd name="connsiteY4" fmla="*/ 89749 h 552560"/>
                      <a:gd name="connsiteX0" fmla="*/ 29374 w 683927"/>
                      <a:gd name="connsiteY0" fmla="*/ 94156 h 556967"/>
                      <a:gd name="connsiteX1" fmla="*/ 582138 w 683927"/>
                      <a:gd name="connsiteY1" fmla="*/ 36823 h 556967"/>
                      <a:gd name="connsiteX2" fmla="*/ 632602 w 683927"/>
                      <a:gd name="connsiteY2" fmla="*/ 507971 h 556967"/>
                      <a:gd name="connsiteX3" fmla="*/ 25731 w 683927"/>
                      <a:gd name="connsiteY3" fmla="*/ 495566 h 556967"/>
                      <a:gd name="connsiteX4" fmla="*/ 29374 w 683927"/>
                      <a:gd name="connsiteY4" fmla="*/ 94156 h 556967"/>
                      <a:gd name="connsiteX0" fmla="*/ 46803 w 712301"/>
                      <a:gd name="connsiteY0" fmla="*/ 71704 h 532822"/>
                      <a:gd name="connsiteX1" fmla="*/ 624379 w 712301"/>
                      <a:gd name="connsiteY1" fmla="*/ 39182 h 532822"/>
                      <a:gd name="connsiteX2" fmla="*/ 650031 w 712301"/>
                      <a:gd name="connsiteY2" fmla="*/ 485519 h 532822"/>
                      <a:gd name="connsiteX3" fmla="*/ 43160 w 712301"/>
                      <a:gd name="connsiteY3" fmla="*/ 473114 h 532822"/>
                      <a:gd name="connsiteX4" fmla="*/ 46803 w 712301"/>
                      <a:gd name="connsiteY4" fmla="*/ 71704 h 532822"/>
                      <a:gd name="connsiteX0" fmla="*/ 46803 w 697972"/>
                      <a:gd name="connsiteY0" fmla="*/ 58429 h 519547"/>
                      <a:gd name="connsiteX1" fmla="*/ 624379 w 697972"/>
                      <a:gd name="connsiteY1" fmla="*/ 25907 h 519547"/>
                      <a:gd name="connsiteX2" fmla="*/ 650031 w 697972"/>
                      <a:gd name="connsiteY2" fmla="*/ 472244 h 519547"/>
                      <a:gd name="connsiteX3" fmla="*/ 43160 w 697972"/>
                      <a:gd name="connsiteY3" fmla="*/ 459839 h 519547"/>
                      <a:gd name="connsiteX4" fmla="*/ 46803 w 697972"/>
                      <a:gd name="connsiteY4" fmla="*/ 58429 h 519547"/>
                      <a:gd name="connsiteX0" fmla="*/ 46803 w 697972"/>
                      <a:gd name="connsiteY0" fmla="*/ 58429 h 538344"/>
                      <a:gd name="connsiteX1" fmla="*/ 624379 w 697972"/>
                      <a:gd name="connsiteY1" fmla="*/ 25907 h 538344"/>
                      <a:gd name="connsiteX2" fmla="*/ 650031 w 697972"/>
                      <a:gd name="connsiteY2" fmla="*/ 472244 h 538344"/>
                      <a:gd name="connsiteX3" fmla="*/ 43160 w 697972"/>
                      <a:gd name="connsiteY3" fmla="*/ 459839 h 538344"/>
                      <a:gd name="connsiteX4" fmla="*/ 46803 w 697972"/>
                      <a:gd name="connsiteY4" fmla="*/ 58429 h 538344"/>
                      <a:gd name="connsiteX0" fmla="*/ 53628 w 704797"/>
                      <a:gd name="connsiteY0" fmla="*/ 58429 h 522084"/>
                      <a:gd name="connsiteX1" fmla="*/ 631204 w 704797"/>
                      <a:gd name="connsiteY1" fmla="*/ 25907 h 522084"/>
                      <a:gd name="connsiteX2" fmla="*/ 656856 w 704797"/>
                      <a:gd name="connsiteY2" fmla="*/ 472244 h 522084"/>
                      <a:gd name="connsiteX3" fmla="*/ 49985 w 704797"/>
                      <a:gd name="connsiteY3" fmla="*/ 459839 h 522084"/>
                      <a:gd name="connsiteX4" fmla="*/ 53628 w 704797"/>
                      <a:gd name="connsiteY4" fmla="*/ 58429 h 522084"/>
                      <a:gd name="connsiteX0" fmla="*/ 95220 w 721339"/>
                      <a:gd name="connsiteY0" fmla="*/ 66938 h 536957"/>
                      <a:gd name="connsiteX1" fmla="*/ 635419 w 721339"/>
                      <a:gd name="connsiteY1" fmla="*/ 42846 h 536957"/>
                      <a:gd name="connsiteX2" fmla="*/ 661071 w 721339"/>
                      <a:gd name="connsiteY2" fmla="*/ 489183 h 536957"/>
                      <a:gd name="connsiteX3" fmla="*/ 54200 w 721339"/>
                      <a:gd name="connsiteY3" fmla="*/ 476778 h 536957"/>
                      <a:gd name="connsiteX4" fmla="*/ 95220 w 721339"/>
                      <a:gd name="connsiteY4" fmla="*/ 66938 h 536957"/>
                      <a:gd name="connsiteX0" fmla="*/ 97719 w 723838"/>
                      <a:gd name="connsiteY0" fmla="*/ 55834 h 525853"/>
                      <a:gd name="connsiteX1" fmla="*/ 637918 w 723838"/>
                      <a:gd name="connsiteY1" fmla="*/ 31742 h 525853"/>
                      <a:gd name="connsiteX2" fmla="*/ 663570 w 723838"/>
                      <a:gd name="connsiteY2" fmla="*/ 478079 h 525853"/>
                      <a:gd name="connsiteX3" fmla="*/ 56699 w 723838"/>
                      <a:gd name="connsiteY3" fmla="*/ 465674 h 525853"/>
                      <a:gd name="connsiteX4" fmla="*/ 97719 w 723838"/>
                      <a:gd name="connsiteY4" fmla="*/ 55834 h 52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838" h="525853">
                        <a:moveTo>
                          <a:pt x="97719" y="55834"/>
                        </a:moveTo>
                        <a:cubicBezTo>
                          <a:pt x="203084" y="25657"/>
                          <a:pt x="543610" y="-38632"/>
                          <a:pt x="637918" y="31742"/>
                        </a:cubicBezTo>
                        <a:cubicBezTo>
                          <a:pt x="732226" y="102116"/>
                          <a:pt x="760440" y="405757"/>
                          <a:pt x="663570" y="478079"/>
                        </a:cubicBezTo>
                        <a:cubicBezTo>
                          <a:pt x="566700" y="550401"/>
                          <a:pt x="151007" y="536048"/>
                          <a:pt x="56699" y="465674"/>
                        </a:cubicBezTo>
                        <a:cubicBezTo>
                          <a:pt x="-37609" y="395300"/>
                          <a:pt x="-7646" y="86011"/>
                          <a:pt x="97719" y="55834"/>
                        </a:cubicBezTo>
                        <a:close/>
                      </a:path>
                    </a:pathLst>
                  </a:custGeom>
                  <a:solidFill>
                    <a:schemeClr val="bg1"/>
                  </a:solid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微软雅黑 Light" panose="020B0502040204020203" pitchFamily="34" charset="-122"/>
                    </a:endParaRPr>
                  </a:p>
                </p:txBody>
              </p:sp>
            </p:grpSp>
          </p:grpSp>
          <p:sp>
            <p:nvSpPr>
              <p:cNvPr id="49" name="任意多边形 181">
                <a:extLst>
                  <a:ext uri="{FF2B5EF4-FFF2-40B4-BE49-F238E27FC236}">
                    <a16:creationId xmlns:a16="http://schemas.microsoft.com/office/drawing/2014/main" id="{BCBB212A-75B1-4398-BAD3-737DA80F27AE}"/>
                  </a:ext>
                </a:extLst>
              </p:cNvPr>
              <p:cNvSpPr/>
              <p:nvPr/>
            </p:nvSpPr>
            <p:spPr>
              <a:xfrm>
                <a:off x="6543421" y="636428"/>
                <a:ext cx="628025"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0" name="任意多边形 182">
                <a:extLst>
                  <a:ext uri="{FF2B5EF4-FFF2-40B4-BE49-F238E27FC236}">
                    <a16:creationId xmlns:a16="http://schemas.microsoft.com/office/drawing/2014/main" id="{E0D30810-8D93-4F37-86B4-82ACC3E2D12E}"/>
                  </a:ext>
                </a:extLst>
              </p:cNvPr>
              <p:cNvSpPr/>
              <p:nvPr/>
            </p:nvSpPr>
            <p:spPr>
              <a:xfrm flipH="1">
                <a:off x="7423459" y="593251"/>
                <a:ext cx="169750"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Lst>
                <a:ahLst/>
                <a:cxnLst>
                  <a:cxn ang="0">
                    <a:pos x="connsiteX0" y="connsiteY0"/>
                  </a:cxn>
                  <a:cxn ang="0">
                    <a:pos x="connsiteX1" y="connsiteY1"/>
                  </a:cxn>
                </a:cxnLst>
                <a:rect l="l" t="t" r="r" b="b"/>
                <a:pathLst>
                  <a:path w="445802" h="3141785">
                    <a:moveTo>
                      <a:pt x="445802" y="3141785"/>
                    </a:moveTo>
                    <a:cubicBezTo>
                      <a:pt x="-132537" y="2094523"/>
                      <a:pt x="-148167" y="1234831"/>
                      <a:pt x="398909"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51" name="任意多边形 183">
                <a:extLst>
                  <a:ext uri="{FF2B5EF4-FFF2-40B4-BE49-F238E27FC236}">
                    <a16:creationId xmlns:a16="http://schemas.microsoft.com/office/drawing/2014/main" id="{668590A5-DD99-475A-B8CE-90A783E41CED}"/>
                  </a:ext>
                </a:extLst>
              </p:cNvPr>
              <p:cNvSpPr/>
              <p:nvPr/>
            </p:nvSpPr>
            <p:spPr>
              <a:xfrm flipH="1">
                <a:off x="7723942" y="636428"/>
                <a:ext cx="661849" cy="3839317"/>
              </a:xfrm>
              <a:custGeom>
                <a:avLst/>
                <a:gdLst>
                  <a:gd name="connsiteX0" fmla="*/ 46893 w 46893"/>
                  <a:gd name="connsiteY0" fmla="*/ 3141785 h 3141785"/>
                  <a:gd name="connsiteX1" fmla="*/ 0 w 46893"/>
                  <a:gd name="connsiteY1" fmla="*/ 0 h 3141785"/>
                  <a:gd name="connsiteX0" fmla="*/ 281675 w 281675"/>
                  <a:gd name="connsiteY0" fmla="*/ 3141785 h 3141785"/>
                  <a:gd name="connsiteX1" fmla="*/ 234782 w 281675"/>
                  <a:gd name="connsiteY1" fmla="*/ 0 h 3141785"/>
                  <a:gd name="connsiteX0" fmla="*/ 445802 w 445802"/>
                  <a:gd name="connsiteY0" fmla="*/ 3141785 h 3141785"/>
                  <a:gd name="connsiteX1" fmla="*/ 398909 w 445802"/>
                  <a:gd name="connsiteY1" fmla="*/ 0 h 3141785"/>
                  <a:gd name="connsiteX0" fmla="*/ 396664 w 450611"/>
                  <a:gd name="connsiteY0" fmla="*/ 3141785 h 3141785"/>
                  <a:gd name="connsiteX1" fmla="*/ 450611 w 450611"/>
                  <a:gd name="connsiteY1" fmla="*/ 0 h 3141785"/>
                  <a:gd name="connsiteX0" fmla="*/ 333668 w 387615"/>
                  <a:gd name="connsiteY0" fmla="*/ 3141785 h 3141785"/>
                  <a:gd name="connsiteX1" fmla="*/ 387615 w 387615"/>
                  <a:gd name="connsiteY1" fmla="*/ 0 h 3141785"/>
                  <a:gd name="connsiteX0" fmla="*/ 299672 w 353619"/>
                  <a:gd name="connsiteY0" fmla="*/ 3141785 h 3141785"/>
                  <a:gd name="connsiteX1" fmla="*/ 353619 w 353619"/>
                  <a:gd name="connsiteY1" fmla="*/ 0 h 3141785"/>
                  <a:gd name="connsiteX0" fmla="*/ 301871 w 355818"/>
                  <a:gd name="connsiteY0" fmla="*/ 3141785 h 3141785"/>
                  <a:gd name="connsiteX1" fmla="*/ 355818 w 355818"/>
                  <a:gd name="connsiteY1" fmla="*/ 0 h 3141785"/>
                </a:gdLst>
                <a:ahLst/>
                <a:cxnLst>
                  <a:cxn ang="0">
                    <a:pos x="connsiteX0" y="connsiteY0"/>
                  </a:cxn>
                  <a:cxn ang="0">
                    <a:pos x="connsiteX1" y="connsiteY1"/>
                  </a:cxn>
                </a:cxnLst>
                <a:rect l="l" t="t" r="r" b="b"/>
                <a:pathLst>
                  <a:path w="355818" h="3141785">
                    <a:moveTo>
                      <a:pt x="301871" y="3141785"/>
                    </a:moveTo>
                    <a:cubicBezTo>
                      <a:pt x="-24369" y="2246924"/>
                      <a:pt x="-191258" y="1234831"/>
                      <a:pt x="355818" y="0"/>
                    </a:cubicBezTo>
                  </a:path>
                </a:pathLst>
              </a:custGeom>
              <a:noFill/>
              <a:ln w="22225" cap="rnd">
                <a:solidFill>
                  <a:schemeClr val="accent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grpSp>
      <p:sp>
        <p:nvSpPr>
          <p:cNvPr id="58" name="Freeform 26">
            <a:extLst>
              <a:ext uri="{FF2B5EF4-FFF2-40B4-BE49-F238E27FC236}">
                <a16:creationId xmlns:a16="http://schemas.microsoft.com/office/drawing/2014/main" id="{52ED391A-C761-421A-92BE-823B36869D03}"/>
              </a:ext>
            </a:extLst>
          </p:cNvPr>
          <p:cNvSpPr>
            <a:spLocks noEditPoints="1"/>
          </p:cNvSpPr>
          <p:nvPr userDrawn="1"/>
        </p:nvSpPr>
        <p:spPr bwMode="auto">
          <a:xfrm flipH="1">
            <a:off x="1893987" y="5220748"/>
            <a:ext cx="944879" cy="461664"/>
          </a:xfrm>
          <a:custGeom>
            <a:avLst/>
            <a:gdLst>
              <a:gd name="T0" fmla="*/ 612 w 703"/>
              <a:gd name="T1" fmla="*/ 61 h 344"/>
              <a:gd name="T2" fmla="*/ 465 w 703"/>
              <a:gd name="T3" fmla="*/ 68 h 344"/>
              <a:gd name="T4" fmla="*/ 468 w 703"/>
              <a:gd name="T5" fmla="*/ 92 h 344"/>
              <a:gd name="T6" fmla="*/ 576 w 703"/>
              <a:gd name="T7" fmla="*/ 87 h 344"/>
              <a:gd name="T8" fmla="*/ 631 w 703"/>
              <a:gd name="T9" fmla="*/ 99 h 344"/>
              <a:gd name="T10" fmla="*/ 605 w 703"/>
              <a:gd name="T11" fmla="*/ 154 h 344"/>
              <a:gd name="T12" fmla="*/ 503 w 703"/>
              <a:gd name="T13" fmla="*/ 193 h 344"/>
              <a:gd name="T14" fmla="*/ 500 w 703"/>
              <a:gd name="T15" fmla="*/ 158 h 344"/>
              <a:gd name="T16" fmla="*/ 403 w 703"/>
              <a:gd name="T17" fmla="*/ 55 h 344"/>
              <a:gd name="T18" fmla="*/ 392 w 703"/>
              <a:gd name="T19" fmla="*/ 73 h 344"/>
              <a:gd name="T20" fmla="*/ 470 w 703"/>
              <a:gd name="T21" fmla="*/ 158 h 344"/>
              <a:gd name="T22" fmla="*/ 474 w 703"/>
              <a:gd name="T23" fmla="*/ 201 h 344"/>
              <a:gd name="T24" fmla="*/ 310 w 703"/>
              <a:gd name="T25" fmla="*/ 235 h 344"/>
              <a:gd name="T26" fmla="*/ 250 w 703"/>
              <a:gd name="T27" fmla="*/ 249 h 344"/>
              <a:gd name="T28" fmla="*/ 264 w 703"/>
              <a:gd name="T29" fmla="*/ 105 h 344"/>
              <a:gd name="T30" fmla="*/ 366 w 703"/>
              <a:gd name="T31" fmla="*/ 62 h 344"/>
              <a:gd name="T32" fmla="*/ 378 w 703"/>
              <a:gd name="T33" fmla="*/ 54 h 344"/>
              <a:gd name="T34" fmla="*/ 247 w 703"/>
              <a:gd name="T35" fmla="*/ 80 h 344"/>
              <a:gd name="T36" fmla="*/ 220 w 703"/>
              <a:gd name="T37" fmla="*/ 255 h 344"/>
              <a:gd name="T38" fmla="*/ 99 w 703"/>
              <a:gd name="T39" fmla="*/ 255 h 344"/>
              <a:gd name="T40" fmla="*/ 89 w 703"/>
              <a:gd name="T41" fmla="*/ 189 h 344"/>
              <a:gd name="T42" fmla="*/ 190 w 703"/>
              <a:gd name="T43" fmla="*/ 148 h 344"/>
              <a:gd name="T44" fmla="*/ 197 w 703"/>
              <a:gd name="T45" fmla="*/ 132 h 344"/>
              <a:gd name="T46" fmla="*/ 46 w 703"/>
              <a:gd name="T47" fmla="*/ 257 h 344"/>
              <a:gd name="T48" fmla="*/ 154 w 703"/>
              <a:gd name="T49" fmla="*/ 291 h 344"/>
              <a:gd name="T50" fmla="*/ 240 w 703"/>
              <a:gd name="T51" fmla="*/ 282 h 344"/>
              <a:gd name="T52" fmla="*/ 460 w 703"/>
              <a:gd name="T53" fmla="*/ 283 h 344"/>
              <a:gd name="T54" fmla="*/ 496 w 703"/>
              <a:gd name="T55" fmla="*/ 228 h 344"/>
              <a:gd name="T56" fmla="*/ 661 w 703"/>
              <a:gd name="T57" fmla="*/ 154 h 344"/>
              <a:gd name="T58" fmla="*/ 612 w 703"/>
              <a:gd name="T59" fmla="*/ 61 h 344"/>
              <a:gd name="T60" fmla="*/ 278 w 703"/>
              <a:gd name="T61" fmla="*/ 275 h 344"/>
              <a:gd name="T62" fmla="*/ 304 w 703"/>
              <a:gd name="T63" fmla="*/ 269 h 344"/>
              <a:gd name="T64" fmla="*/ 460 w 703"/>
              <a:gd name="T65" fmla="*/ 236 h 344"/>
              <a:gd name="T66" fmla="*/ 439 w 703"/>
              <a:gd name="T67" fmla="*/ 262 h 344"/>
              <a:gd name="T68" fmla="*/ 278 w 703"/>
              <a:gd name="T69" fmla="*/ 27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3" h="344">
                <a:moveTo>
                  <a:pt x="612" y="61"/>
                </a:moveTo>
                <a:cubicBezTo>
                  <a:pt x="565" y="51"/>
                  <a:pt x="511" y="58"/>
                  <a:pt x="465" y="68"/>
                </a:cubicBezTo>
                <a:cubicBezTo>
                  <a:pt x="451" y="71"/>
                  <a:pt x="455" y="91"/>
                  <a:pt x="468" y="92"/>
                </a:cubicBezTo>
                <a:cubicBezTo>
                  <a:pt x="504" y="94"/>
                  <a:pt x="540" y="86"/>
                  <a:pt x="576" y="87"/>
                </a:cubicBezTo>
                <a:cubicBezTo>
                  <a:pt x="595" y="87"/>
                  <a:pt x="615" y="89"/>
                  <a:pt x="631" y="99"/>
                </a:cubicBezTo>
                <a:cubicBezTo>
                  <a:pt x="665" y="120"/>
                  <a:pt x="623" y="145"/>
                  <a:pt x="605" y="154"/>
                </a:cubicBezTo>
                <a:cubicBezTo>
                  <a:pt x="572" y="171"/>
                  <a:pt x="538" y="183"/>
                  <a:pt x="503" y="193"/>
                </a:cubicBezTo>
                <a:cubicBezTo>
                  <a:pt x="504" y="181"/>
                  <a:pt x="503" y="169"/>
                  <a:pt x="500" y="158"/>
                </a:cubicBezTo>
                <a:cubicBezTo>
                  <a:pt x="490" y="115"/>
                  <a:pt x="444" y="68"/>
                  <a:pt x="403" y="55"/>
                </a:cubicBezTo>
                <a:cubicBezTo>
                  <a:pt x="392" y="52"/>
                  <a:pt x="386" y="66"/>
                  <a:pt x="392" y="73"/>
                </a:cubicBezTo>
                <a:cubicBezTo>
                  <a:pt x="419" y="103"/>
                  <a:pt x="454" y="119"/>
                  <a:pt x="470" y="158"/>
                </a:cubicBezTo>
                <a:cubicBezTo>
                  <a:pt x="475" y="173"/>
                  <a:pt x="476" y="187"/>
                  <a:pt x="474" y="201"/>
                </a:cubicBezTo>
                <a:cubicBezTo>
                  <a:pt x="420" y="214"/>
                  <a:pt x="364" y="223"/>
                  <a:pt x="310" y="235"/>
                </a:cubicBezTo>
                <a:cubicBezTo>
                  <a:pt x="291" y="240"/>
                  <a:pt x="271" y="244"/>
                  <a:pt x="250" y="249"/>
                </a:cubicBezTo>
                <a:cubicBezTo>
                  <a:pt x="216" y="205"/>
                  <a:pt x="234" y="145"/>
                  <a:pt x="264" y="105"/>
                </a:cubicBezTo>
                <a:cubicBezTo>
                  <a:pt x="284" y="80"/>
                  <a:pt x="333" y="33"/>
                  <a:pt x="366" y="62"/>
                </a:cubicBezTo>
                <a:cubicBezTo>
                  <a:pt x="372" y="68"/>
                  <a:pt x="382" y="61"/>
                  <a:pt x="378" y="54"/>
                </a:cubicBezTo>
                <a:cubicBezTo>
                  <a:pt x="345" y="0"/>
                  <a:pt x="276" y="47"/>
                  <a:pt x="247" y="80"/>
                </a:cubicBezTo>
                <a:cubicBezTo>
                  <a:pt x="204" y="130"/>
                  <a:pt x="189" y="198"/>
                  <a:pt x="220" y="255"/>
                </a:cubicBezTo>
                <a:cubicBezTo>
                  <a:pt x="179" y="262"/>
                  <a:pt x="137" y="265"/>
                  <a:pt x="99" y="255"/>
                </a:cubicBezTo>
                <a:cubicBezTo>
                  <a:pt x="61" y="245"/>
                  <a:pt x="65" y="212"/>
                  <a:pt x="89" y="189"/>
                </a:cubicBezTo>
                <a:cubicBezTo>
                  <a:pt x="111" y="167"/>
                  <a:pt x="158" y="143"/>
                  <a:pt x="190" y="148"/>
                </a:cubicBezTo>
                <a:cubicBezTo>
                  <a:pt x="199" y="149"/>
                  <a:pt x="207" y="136"/>
                  <a:pt x="197" y="132"/>
                </a:cubicBezTo>
                <a:cubicBezTo>
                  <a:pt x="134" y="104"/>
                  <a:pt x="0" y="180"/>
                  <a:pt x="46" y="257"/>
                </a:cubicBezTo>
                <a:cubicBezTo>
                  <a:pt x="67" y="291"/>
                  <a:pt x="119" y="292"/>
                  <a:pt x="154" y="291"/>
                </a:cubicBezTo>
                <a:cubicBezTo>
                  <a:pt x="183" y="291"/>
                  <a:pt x="212" y="287"/>
                  <a:pt x="240" y="282"/>
                </a:cubicBezTo>
                <a:cubicBezTo>
                  <a:pt x="299" y="344"/>
                  <a:pt x="398" y="338"/>
                  <a:pt x="460" y="283"/>
                </a:cubicBezTo>
                <a:cubicBezTo>
                  <a:pt x="477" y="268"/>
                  <a:pt x="489" y="249"/>
                  <a:pt x="496" y="228"/>
                </a:cubicBezTo>
                <a:cubicBezTo>
                  <a:pt x="554" y="215"/>
                  <a:pt x="619" y="195"/>
                  <a:pt x="661" y="154"/>
                </a:cubicBezTo>
                <a:cubicBezTo>
                  <a:pt x="703" y="113"/>
                  <a:pt x="652" y="69"/>
                  <a:pt x="612" y="61"/>
                </a:cubicBezTo>
                <a:moveTo>
                  <a:pt x="278" y="275"/>
                </a:moveTo>
                <a:cubicBezTo>
                  <a:pt x="287" y="273"/>
                  <a:pt x="296" y="271"/>
                  <a:pt x="304" y="269"/>
                </a:cubicBezTo>
                <a:cubicBezTo>
                  <a:pt x="356" y="258"/>
                  <a:pt x="408" y="248"/>
                  <a:pt x="460" y="236"/>
                </a:cubicBezTo>
                <a:cubicBezTo>
                  <a:pt x="454" y="246"/>
                  <a:pt x="447" y="255"/>
                  <a:pt x="439" y="262"/>
                </a:cubicBezTo>
                <a:cubicBezTo>
                  <a:pt x="394" y="306"/>
                  <a:pt x="327" y="307"/>
                  <a:pt x="278" y="2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59" name="Freeform 23">
            <a:extLst>
              <a:ext uri="{FF2B5EF4-FFF2-40B4-BE49-F238E27FC236}">
                <a16:creationId xmlns:a16="http://schemas.microsoft.com/office/drawing/2014/main" id="{57DD74AF-EC74-4601-9B25-7D528B94A19B}"/>
              </a:ext>
            </a:extLst>
          </p:cNvPr>
          <p:cNvSpPr>
            <a:spLocks noEditPoints="1"/>
          </p:cNvSpPr>
          <p:nvPr userDrawn="1"/>
        </p:nvSpPr>
        <p:spPr bwMode="auto">
          <a:xfrm rot="20783204" flipH="1">
            <a:off x="7547541" y="1056742"/>
            <a:ext cx="326093" cy="347875"/>
          </a:xfrm>
          <a:custGeom>
            <a:avLst/>
            <a:gdLst>
              <a:gd name="T0" fmla="*/ 361 w 381"/>
              <a:gd name="T1" fmla="*/ 278 h 406"/>
              <a:gd name="T2" fmla="*/ 197 w 381"/>
              <a:gd name="T3" fmla="*/ 191 h 406"/>
              <a:gd name="T4" fmla="*/ 219 w 381"/>
              <a:gd name="T5" fmla="*/ 57 h 406"/>
              <a:gd name="T6" fmla="*/ 225 w 381"/>
              <a:gd name="T7" fmla="*/ 53 h 406"/>
              <a:gd name="T8" fmla="*/ 246 w 381"/>
              <a:gd name="T9" fmla="*/ 42 h 406"/>
              <a:gd name="T10" fmla="*/ 244 w 381"/>
              <a:gd name="T11" fmla="*/ 24 h 406"/>
              <a:gd name="T12" fmla="*/ 238 w 381"/>
              <a:gd name="T13" fmla="*/ 24 h 406"/>
              <a:gd name="T14" fmla="*/ 232 w 381"/>
              <a:gd name="T15" fmla="*/ 20 h 406"/>
              <a:gd name="T16" fmla="*/ 45 w 381"/>
              <a:gd name="T17" fmla="*/ 266 h 406"/>
              <a:gd name="T18" fmla="*/ 371 w 381"/>
              <a:gd name="T19" fmla="*/ 303 h 406"/>
              <a:gd name="T20" fmla="*/ 361 w 381"/>
              <a:gd name="T21" fmla="*/ 278 h 406"/>
              <a:gd name="T22" fmla="*/ 79 w 381"/>
              <a:gd name="T23" fmla="*/ 260 h 406"/>
              <a:gd name="T24" fmla="*/ 98 w 381"/>
              <a:gd name="T25" fmla="*/ 116 h 406"/>
              <a:gd name="T26" fmla="*/ 178 w 381"/>
              <a:gd name="T27" fmla="*/ 52 h 406"/>
              <a:gd name="T28" fmla="*/ 166 w 381"/>
              <a:gd name="T29" fmla="*/ 190 h 406"/>
              <a:gd name="T30" fmla="*/ 314 w 381"/>
              <a:gd name="T31" fmla="*/ 303 h 406"/>
              <a:gd name="T32" fmla="*/ 79 w 381"/>
              <a:gd name="T33" fmla="*/ 26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406">
                <a:moveTo>
                  <a:pt x="361" y="278"/>
                </a:moveTo>
                <a:cubicBezTo>
                  <a:pt x="293" y="274"/>
                  <a:pt x="225" y="260"/>
                  <a:pt x="197" y="191"/>
                </a:cubicBezTo>
                <a:cubicBezTo>
                  <a:pt x="184" y="158"/>
                  <a:pt x="173" y="69"/>
                  <a:pt x="219" y="57"/>
                </a:cubicBezTo>
                <a:cubicBezTo>
                  <a:pt x="222" y="56"/>
                  <a:pt x="224" y="55"/>
                  <a:pt x="225" y="53"/>
                </a:cubicBezTo>
                <a:cubicBezTo>
                  <a:pt x="232" y="50"/>
                  <a:pt x="240" y="47"/>
                  <a:pt x="246" y="42"/>
                </a:cubicBezTo>
                <a:cubicBezTo>
                  <a:pt x="252" y="38"/>
                  <a:pt x="253" y="26"/>
                  <a:pt x="244" y="24"/>
                </a:cubicBezTo>
                <a:cubicBezTo>
                  <a:pt x="242" y="24"/>
                  <a:pt x="240" y="24"/>
                  <a:pt x="238" y="24"/>
                </a:cubicBezTo>
                <a:cubicBezTo>
                  <a:pt x="237" y="22"/>
                  <a:pt x="235" y="20"/>
                  <a:pt x="232" y="20"/>
                </a:cubicBezTo>
                <a:cubicBezTo>
                  <a:pt x="105" y="0"/>
                  <a:pt x="0" y="152"/>
                  <a:pt x="45" y="266"/>
                </a:cubicBezTo>
                <a:cubicBezTo>
                  <a:pt x="99" y="406"/>
                  <a:pt x="276" y="381"/>
                  <a:pt x="371" y="303"/>
                </a:cubicBezTo>
                <a:cubicBezTo>
                  <a:pt x="381" y="294"/>
                  <a:pt x="372" y="278"/>
                  <a:pt x="361" y="278"/>
                </a:cubicBezTo>
                <a:moveTo>
                  <a:pt x="79" y="260"/>
                </a:moveTo>
                <a:cubicBezTo>
                  <a:pt x="55" y="213"/>
                  <a:pt x="71" y="157"/>
                  <a:pt x="98" y="116"/>
                </a:cubicBezTo>
                <a:cubicBezTo>
                  <a:pt x="118" y="86"/>
                  <a:pt x="146" y="65"/>
                  <a:pt x="178" y="52"/>
                </a:cubicBezTo>
                <a:cubicBezTo>
                  <a:pt x="150" y="86"/>
                  <a:pt x="156" y="155"/>
                  <a:pt x="166" y="190"/>
                </a:cubicBezTo>
                <a:cubicBezTo>
                  <a:pt x="185" y="263"/>
                  <a:pt x="247" y="292"/>
                  <a:pt x="314" y="303"/>
                </a:cubicBezTo>
                <a:cubicBezTo>
                  <a:pt x="232" y="344"/>
                  <a:pt x="128" y="357"/>
                  <a:pt x="79" y="26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0" name="Freeform 8">
            <a:extLst>
              <a:ext uri="{FF2B5EF4-FFF2-40B4-BE49-F238E27FC236}">
                <a16:creationId xmlns:a16="http://schemas.microsoft.com/office/drawing/2014/main" id="{6D34EB28-B57C-4A3B-96CF-F27C31375A7A}"/>
              </a:ext>
            </a:extLst>
          </p:cNvPr>
          <p:cNvSpPr>
            <a:spLocks noEditPoints="1"/>
          </p:cNvSpPr>
          <p:nvPr userDrawn="1"/>
        </p:nvSpPr>
        <p:spPr bwMode="auto">
          <a:xfrm rot="20043660">
            <a:off x="10623303" y="4440392"/>
            <a:ext cx="232878" cy="265678"/>
          </a:xfrm>
          <a:custGeom>
            <a:avLst/>
            <a:gdLst>
              <a:gd name="T0" fmla="*/ 20 w 28"/>
              <a:gd name="T1" fmla="*/ 11 h 32"/>
              <a:gd name="T2" fmla="*/ 28 w 28"/>
              <a:gd name="T3" fmla="*/ 12 h 32"/>
              <a:gd name="T4" fmla="*/ 20 w 28"/>
              <a:gd name="T5" fmla="*/ 20 h 32"/>
              <a:gd name="T6" fmla="*/ 20 w 28"/>
              <a:gd name="T7" fmla="*/ 32 h 32"/>
              <a:gd name="T8" fmla="*/ 13 w 28"/>
              <a:gd name="T9" fmla="*/ 25 h 32"/>
              <a:gd name="T10" fmla="*/ 3 w 28"/>
              <a:gd name="T11" fmla="*/ 31 h 32"/>
              <a:gd name="T12" fmla="*/ 3 w 28"/>
              <a:gd name="T13" fmla="*/ 31 h 32"/>
              <a:gd name="T14" fmla="*/ 8 w 28"/>
              <a:gd name="T15" fmla="*/ 18 h 32"/>
              <a:gd name="T16" fmla="*/ 4 w 28"/>
              <a:gd name="T17" fmla="*/ 13 h 32"/>
              <a:gd name="T18" fmla="*/ 0 w 28"/>
              <a:gd name="T19" fmla="*/ 8 h 32"/>
              <a:gd name="T20" fmla="*/ 12 w 28"/>
              <a:gd name="T21" fmla="*/ 10 h 32"/>
              <a:gd name="T22" fmla="*/ 16 w 28"/>
              <a:gd name="T23" fmla="*/ 0 h 32"/>
              <a:gd name="T24" fmla="*/ 20 w 28"/>
              <a:gd name="T25" fmla="*/ 11 h 32"/>
              <a:gd name="T26" fmla="*/ 14 w 28"/>
              <a:gd name="T27" fmla="*/ 10 h 32"/>
              <a:gd name="T28" fmla="*/ 18 w 28"/>
              <a:gd name="T29" fmla="*/ 11 h 32"/>
              <a:gd name="T30" fmla="*/ 16 w 28"/>
              <a:gd name="T31" fmla="*/ 5 h 32"/>
              <a:gd name="T32" fmla="*/ 14 w 28"/>
              <a:gd name="T33" fmla="*/ 10 h 32"/>
              <a:gd name="T34" fmla="*/ 9 w 28"/>
              <a:gd name="T35" fmla="*/ 16 h 32"/>
              <a:gd name="T36" fmla="*/ 11 w 28"/>
              <a:gd name="T37" fmla="*/ 12 h 32"/>
              <a:gd name="T38" fmla="*/ 5 w 28"/>
              <a:gd name="T39" fmla="*/ 11 h 32"/>
              <a:gd name="T40" fmla="*/ 9 w 28"/>
              <a:gd name="T41" fmla="*/ 16 h 32"/>
              <a:gd name="T42" fmla="*/ 10 w 28"/>
              <a:gd name="T43" fmla="*/ 18 h 32"/>
              <a:gd name="T44" fmla="*/ 14 w 28"/>
              <a:gd name="T45" fmla="*/ 22 h 32"/>
              <a:gd name="T46" fmla="*/ 18 w 28"/>
              <a:gd name="T47" fmla="*/ 19 h 32"/>
              <a:gd name="T48" fmla="*/ 18 w 28"/>
              <a:gd name="T49" fmla="*/ 13 h 32"/>
              <a:gd name="T50" fmla="*/ 13 w 28"/>
              <a:gd name="T51" fmla="*/ 12 h 32"/>
              <a:gd name="T52" fmla="*/ 10 w 28"/>
              <a:gd name="T53" fmla="*/ 18 h 32"/>
              <a:gd name="T54" fmla="*/ 20 w 28"/>
              <a:gd name="T55" fmla="*/ 14 h 32"/>
              <a:gd name="T56" fmla="*/ 20 w 28"/>
              <a:gd name="T57" fmla="*/ 17 h 32"/>
              <a:gd name="T58" fmla="*/ 25 w 28"/>
              <a:gd name="T59" fmla="*/ 14 h 32"/>
              <a:gd name="T60" fmla="*/ 20 w 28"/>
              <a:gd name="T61" fmla="*/ 14 h 32"/>
              <a:gd name="T62" fmla="*/ 6 w 28"/>
              <a:gd name="T63" fmla="*/ 27 h 32"/>
              <a:gd name="T64" fmla="*/ 12 w 28"/>
              <a:gd name="T65" fmla="*/ 23 h 32"/>
              <a:gd name="T66" fmla="*/ 9 w 28"/>
              <a:gd name="T67" fmla="*/ 20 h 32"/>
              <a:gd name="T68" fmla="*/ 6 w 28"/>
              <a:gd name="T69" fmla="*/ 27 h 32"/>
              <a:gd name="T70" fmla="*/ 15 w 28"/>
              <a:gd name="T71" fmla="*/ 24 h 32"/>
              <a:gd name="T72" fmla="*/ 19 w 28"/>
              <a:gd name="T73" fmla="*/ 27 h 32"/>
              <a:gd name="T74" fmla="*/ 18 w 28"/>
              <a:gd name="T75" fmla="*/ 22 h 32"/>
              <a:gd name="T76" fmla="*/ 15 w 28"/>
              <a:gd name="T7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2">
                <a:moveTo>
                  <a:pt x="20" y="11"/>
                </a:moveTo>
                <a:cubicBezTo>
                  <a:pt x="23" y="12"/>
                  <a:pt x="26" y="11"/>
                  <a:pt x="28" y="12"/>
                </a:cubicBezTo>
                <a:cubicBezTo>
                  <a:pt x="28" y="16"/>
                  <a:pt x="23" y="17"/>
                  <a:pt x="20" y="20"/>
                </a:cubicBezTo>
                <a:cubicBezTo>
                  <a:pt x="20" y="25"/>
                  <a:pt x="21" y="27"/>
                  <a:pt x="20" y="32"/>
                </a:cubicBezTo>
                <a:cubicBezTo>
                  <a:pt x="16" y="31"/>
                  <a:pt x="16" y="27"/>
                  <a:pt x="13" y="25"/>
                </a:cubicBezTo>
                <a:cubicBezTo>
                  <a:pt x="10" y="27"/>
                  <a:pt x="7" y="29"/>
                  <a:pt x="3" y="31"/>
                </a:cubicBezTo>
                <a:cubicBezTo>
                  <a:pt x="3" y="31"/>
                  <a:pt x="3" y="31"/>
                  <a:pt x="3" y="31"/>
                </a:cubicBezTo>
                <a:cubicBezTo>
                  <a:pt x="3" y="27"/>
                  <a:pt x="6" y="22"/>
                  <a:pt x="8" y="18"/>
                </a:cubicBezTo>
                <a:cubicBezTo>
                  <a:pt x="6" y="16"/>
                  <a:pt x="5" y="15"/>
                  <a:pt x="4" y="13"/>
                </a:cubicBezTo>
                <a:cubicBezTo>
                  <a:pt x="3" y="12"/>
                  <a:pt x="0" y="10"/>
                  <a:pt x="0" y="8"/>
                </a:cubicBezTo>
                <a:cubicBezTo>
                  <a:pt x="3" y="7"/>
                  <a:pt x="8" y="10"/>
                  <a:pt x="12" y="10"/>
                </a:cubicBezTo>
                <a:cubicBezTo>
                  <a:pt x="14" y="7"/>
                  <a:pt x="14" y="3"/>
                  <a:pt x="16" y="0"/>
                </a:cubicBezTo>
                <a:cubicBezTo>
                  <a:pt x="19" y="2"/>
                  <a:pt x="19" y="7"/>
                  <a:pt x="20" y="11"/>
                </a:cubicBezTo>
                <a:close/>
                <a:moveTo>
                  <a:pt x="14" y="10"/>
                </a:moveTo>
                <a:cubicBezTo>
                  <a:pt x="16" y="11"/>
                  <a:pt x="17" y="11"/>
                  <a:pt x="18" y="11"/>
                </a:cubicBezTo>
                <a:cubicBezTo>
                  <a:pt x="17" y="9"/>
                  <a:pt x="18" y="6"/>
                  <a:pt x="16" y="5"/>
                </a:cubicBezTo>
                <a:cubicBezTo>
                  <a:pt x="16" y="7"/>
                  <a:pt x="15" y="8"/>
                  <a:pt x="14" y="10"/>
                </a:cubicBezTo>
                <a:close/>
                <a:moveTo>
                  <a:pt x="9" y="16"/>
                </a:moveTo>
                <a:cubicBezTo>
                  <a:pt x="9" y="14"/>
                  <a:pt x="10" y="13"/>
                  <a:pt x="11" y="12"/>
                </a:cubicBezTo>
                <a:cubicBezTo>
                  <a:pt x="9" y="12"/>
                  <a:pt x="7" y="10"/>
                  <a:pt x="5" y="11"/>
                </a:cubicBezTo>
                <a:cubicBezTo>
                  <a:pt x="6" y="12"/>
                  <a:pt x="7" y="15"/>
                  <a:pt x="9" y="16"/>
                </a:cubicBezTo>
                <a:close/>
                <a:moveTo>
                  <a:pt x="10" y="18"/>
                </a:moveTo>
                <a:cubicBezTo>
                  <a:pt x="12" y="19"/>
                  <a:pt x="13" y="21"/>
                  <a:pt x="14" y="22"/>
                </a:cubicBezTo>
                <a:cubicBezTo>
                  <a:pt x="16" y="21"/>
                  <a:pt x="16" y="20"/>
                  <a:pt x="18" y="19"/>
                </a:cubicBezTo>
                <a:cubicBezTo>
                  <a:pt x="18" y="17"/>
                  <a:pt x="18" y="15"/>
                  <a:pt x="18" y="13"/>
                </a:cubicBezTo>
                <a:cubicBezTo>
                  <a:pt x="16" y="13"/>
                  <a:pt x="14" y="13"/>
                  <a:pt x="13" y="12"/>
                </a:cubicBezTo>
                <a:cubicBezTo>
                  <a:pt x="13" y="14"/>
                  <a:pt x="11" y="16"/>
                  <a:pt x="10" y="18"/>
                </a:cubicBezTo>
                <a:close/>
                <a:moveTo>
                  <a:pt x="20" y="14"/>
                </a:moveTo>
                <a:cubicBezTo>
                  <a:pt x="20" y="15"/>
                  <a:pt x="20" y="16"/>
                  <a:pt x="20" y="17"/>
                </a:cubicBezTo>
                <a:cubicBezTo>
                  <a:pt x="22" y="17"/>
                  <a:pt x="24" y="16"/>
                  <a:pt x="25" y="14"/>
                </a:cubicBezTo>
                <a:cubicBezTo>
                  <a:pt x="23" y="14"/>
                  <a:pt x="21" y="13"/>
                  <a:pt x="20" y="14"/>
                </a:cubicBezTo>
                <a:close/>
                <a:moveTo>
                  <a:pt x="6" y="27"/>
                </a:moveTo>
                <a:cubicBezTo>
                  <a:pt x="8" y="26"/>
                  <a:pt x="10" y="24"/>
                  <a:pt x="12" y="23"/>
                </a:cubicBezTo>
                <a:cubicBezTo>
                  <a:pt x="11" y="22"/>
                  <a:pt x="10" y="21"/>
                  <a:pt x="9" y="20"/>
                </a:cubicBezTo>
                <a:cubicBezTo>
                  <a:pt x="8" y="22"/>
                  <a:pt x="7" y="24"/>
                  <a:pt x="6" y="27"/>
                </a:cubicBezTo>
                <a:close/>
                <a:moveTo>
                  <a:pt x="15" y="24"/>
                </a:moveTo>
                <a:cubicBezTo>
                  <a:pt x="16" y="25"/>
                  <a:pt x="18" y="28"/>
                  <a:pt x="19" y="27"/>
                </a:cubicBezTo>
                <a:cubicBezTo>
                  <a:pt x="18" y="26"/>
                  <a:pt x="19" y="22"/>
                  <a:pt x="18" y="22"/>
                </a:cubicBezTo>
                <a:cubicBezTo>
                  <a:pt x="17" y="23"/>
                  <a:pt x="15" y="23"/>
                  <a:pt x="15" y="2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Light" panose="020B0502040204020203" pitchFamily="34" charset="-122"/>
            </a:endParaRPr>
          </a:p>
        </p:txBody>
      </p:sp>
      <p:sp>
        <p:nvSpPr>
          <p:cNvPr id="64" name="内容占位符 63">
            <a:extLst>
              <a:ext uri="{FF2B5EF4-FFF2-40B4-BE49-F238E27FC236}">
                <a16:creationId xmlns:a16="http://schemas.microsoft.com/office/drawing/2014/main" id="{53543539-9605-42BA-B436-BCD06C0DD640}"/>
              </a:ext>
            </a:extLst>
          </p:cNvPr>
          <p:cNvSpPr>
            <a:spLocks noGrp="1"/>
          </p:cNvSpPr>
          <p:nvPr>
            <p:ph sz="quarter" idx="11"/>
          </p:nvPr>
        </p:nvSpPr>
        <p:spPr>
          <a:xfrm>
            <a:off x="4569879" y="5776696"/>
            <a:ext cx="3052243" cy="433965"/>
          </a:xfrm>
          <a:prstGeom prst="rect">
            <a:avLst/>
          </a:prstGeom>
          <a:noFill/>
        </p:spPr>
        <p:txBody>
          <a:bodyPr wrap="square" rtlCol="0">
            <a:spAutoFit/>
          </a:bodyPr>
          <a:lstStyle>
            <a:lvl1pPr marL="0" indent="0" algn="ctr">
              <a:buNone/>
              <a:defRPr lang="zh-CN" altLang="en-US" sz="2400" dirty="0" smtClean="0">
                <a:solidFill>
                  <a:schemeClr val="accent1"/>
                </a:solidFill>
                <a:latin typeface="+mj-ea"/>
                <a:ea typeface="+mj-ea"/>
              </a:defRPr>
            </a:lvl1pPr>
          </a:lstStyle>
          <a:p>
            <a:pPr marL="0" lvl="0"/>
            <a:r>
              <a:rPr lang="zh-CN" altLang="en-US" dirty="0"/>
              <a:t>编辑母版文本样式</a:t>
            </a:r>
          </a:p>
        </p:txBody>
      </p:sp>
      <p:sp>
        <p:nvSpPr>
          <p:cNvPr id="61" name="标题 4">
            <a:extLst>
              <a:ext uri="{FF2B5EF4-FFF2-40B4-BE49-F238E27FC236}">
                <a16:creationId xmlns:a16="http://schemas.microsoft.com/office/drawing/2014/main" id="{DB95933F-4F92-4B56-9D29-1B5CD465E1A1}"/>
              </a:ext>
            </a:extLst>
          </p:cNvPr>
          <p:cNvSpPr>
            <a:spLocks noGrp="1"/>
          </p:cNvSpPr>
          <p:nvPr>
            <p:ph type="title" hasCustomPrompt="1"/>
          </p:nvPr>
        </p:nvSpPr>
        <p:spPr>
          <a:xfrm>
            <a:off x="2395521" y="2762595"/>
            <a:ext cx="7337442" cy="718170"/>
          </a:xfrm>
          <a:prstGeom prst="rect">
            <a:avLst/>
          </a:prstGeom>
        </p:spPr>
        <p:txBody>
          <a:bodyPr spcFirstLastPara="1" wrap="none" numCol="1">
            <a:prstTxWarp prst="textArchUp">
              <a:avLst>
                <a:gd name="adj" fmla="val 10935122"/>
              </a:avLst>
            </a:prstTxWarp>
            <a:spAutoFit/>
          </a:bodyPr>
          <a:lstStyle>
            <a:lvl1pPr algn="ctr">
              <a:defRPr lang="zh-CN" altLang="en-US" sz="7200" b="1" spc="-200" dirty="0">
                <a:solidFill>
                  <a:schemeClr val="bg1"/>
                </a:solidFill>
                <a:latin typeface="+mj-ea"/>
                <a:cs typeface="+mn-cs"/>
              </a:defRPr>
            </a:lvl1pPr>
          </a:lstStyle>
          <a:p>
            <a:pPr marL="0" lvl="0" indent="-228600" algn="ctr">
              <a:spcBef>
                <a:spcPts val="1000"/>
              </a:spcBef>
              <a:buFont typeface="Arial" panose="020B0604020202020204" pitchFamily="34" charset="0"/>
              <a:buChar char="•"/>
            </a:pPr>
            <a:r>
              <a:rPr lang="zh-CN" altLang="en-US" dirty="0"/>
              <a:t>编辑母版标题样式</a:t>
            </a:r>
          </a:p>
        </p:txBody>
      </p:sp>
    </p:spTree>
    <p:extLst>
      <p:ext uri="{BB962C8B-B14F-4D97-AF65-F5344CB8AC3E}">
        <p14:creationId xmlns:p14="http://schemas.microsoft.com/office/powerpoint/2010/main" val="125275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个人介绍或图文排版">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84697648-CA59-4180-A22C-4151FEE363A4}"/>
              </a:ext>
            </a:extLst>
          </p:cNvPr>
          <p:cNvSpPr>
            <a:spLocks noGrp="1"/>
          </p:cNvSpPr>
          <p:nvPr>
            <p:ph type="pic" sz="quarter" idx="10"/>
          </p:nvPr>
        </p:nvSpPr>
        <p:spPr>
          <a:xfrm>
            <a:off x="1644841" y="2270679"/>
            <a:ext cx="3389227" cy="3389227"/>
          </a:xfrm>
          <a:prstGeom prst="ellipse">
            <a:avLst/>
          </a:prstGeom>
        </p:spPr>
        <p:txBody>
          <a:bodyPr/>
          <a:lstStyle/>
          <a:p>
            <a:endParaRPr lang="zh-CN" altLang="en-US"/>
          </a:p>
        </p:txBody>
      </p:sp>
      <p:grpSp>
        <p:nvGrpSpPr>
          <p:cNvPr id="2" name="组合 1">
            <a:extLst>
              <a:ext uri="{FF2B5EF4-FFF2-40B4-BE49-F238E27FC236}">
                <a16:creationId xmlns:a16="http://schemas.microsoft.com/office/drawing/2014/main" id="{F8648A9B-4B49-4EBA-9142-18D696512234}"/>
              </a:ext>
            </a:extLst>
          </p:cNvPr>
          <p:cNvGrpSpPr/>
          <p:nvPr userDrawn="1"/>
        </p:nvGrpSpPr>
        <p:grpSpPr>
          <a:xfrm>
            <a:off x="4002821" y="1047597"/>
            <a:ext cx="4186359" cy="163210"/>
            <a:chOff x="3165003" y="4030582"/>
            <a:chExt cx="5853910" cy="276264"/>
          </a:xfrm>
        </p:grpSpPr>
        <p:sp>
          <p:nvSpPr>
            <p:cNvPr id="3" name="任意多边形 29">
              <a:extLst>
                <a:ext uri="{FF2B5EF4-FFF2-40B4-BE49-F238E27FC236}">
                  <a16:creationId xmlns:a16="http://schemas.microsoft.com/office/drawing/2014/main" id="{BEB34C3A-DE41-4506-B9C5-C13030DD9E26}"/>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4" name="任意多边形 30">
              <a:extLst>
                <a:ext uri="{FF2B5EF4-FFF2-40B4-BE49-F238E27FC236}">
                  <a16:creationId xmlns:a16="http://schemas.microsoft.com/office/drawing/2014/main" id="{A0793658-6229-44D6-8BA8-7681EF0D498C}"/>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6" name="标题 1">
            <a:extLst>
              <a:ext uri="{FF2B5EF4-FFF2-40B4-BE49-F238E27FC236}">
                <a16:creationId xmlns:a16="http://schemas.microsoft.com/office/drawing/2014/main" id="{E743E0AC-CDEF-4C79-AB9C-DD94D3618C44}"/>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7" name="标题 1">
            <a:extLst>
              <a:ext uri="{FF2B5EF4-FFF2-40B4-BE49-F238E27FC236}">
                <a16:creationId xmlns:a16="http://schemas.microsoft.com/office/drawing/2014/main" id="{0680039F-BE63-4B2D-B8DD-F5A7B68B7E0B}"/>
              </a:ext>
            </a:extLst>
          </p:cNvPr>
          <p:cNvSpPr txBox="1">
            <a:spLocks/>
          </p:cNvSpPr>
          <p:nvPr userDrawn="1"/>
        </p:nvSpPr>
        <p:spPr>
          <a:xfrm>
            <a:off x="3870516" y="484693"/>
            <a:ext cx="4450968" cy="5991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2" name="任意多边形 3">
            <a:extLst>
              <a:ext uri="{FF2B5EF4-FFF2-40B4-BE49-F238E27FC236}">
                <a16:creationId xmlns:a16="http://schemas.microsoft.com/office/drawing/2014/main" id="{E5A01F73-39EA-483A-B7AB-C6FC0249529B}"/>
              </a:ext>
            </a:extLst>
          </p:cNvPr>
          <p:cNvSpPr/>
          <p:nvPr userDrawn="1"/>
        </p:nvSpPr>
        <p:spPr>
          <a:xfrm rot="12455369">
            <a:off x="1418823" y="2023366"/>
            <a:ext cx="3815478" cy="3901454"/>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3" name="任意多边形 3">
            <a:extLst>
              <a:ext uri="{FF2B5EF4-FFF2-40B4-BE49-F238E27FC236}">
                <a16:creationId xmlns:a16="http://schemas.microsoft.com/office/drawing/2014/main" id="{7397B58C-381E-428A-B173-E143439B4714}"/>
              </a:ext>
            </a:extLst>
          </p:cNvPr>
          <p:cNvSpPr/>
          <p:nvPr userDrawn="1"/>
        </p:nvSpPr>
        <p:spPr>
          <a:xfrm rot="12455369">
            <a:off x="-850256" y="583617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4" name="任意多边形 3">
            <a:extLst>
              <a:ext uri="{FF2B5EF4-FFF2-40B4-BE49-F238E27FC236}">
                <a16:creationId xmlns:a16="http://schemas.microsoft.com/office/drawing/2014/main" id="{D6476373-5CF8-4138-B34C-7D0DDAF0123F}"/>
              </a:ext>
            </a:extLst>
          </p:cNvPr>
          <p:cNvSpPr/>
          <p:nvPr userDrawn="1"/>
        </p:nvSpPr>
        <p:spPr>
          <a:xfrm rot="12455369">
            <a:off x="10991903" y="-960951"/>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15" name="矩形 5">
            <a:extLst>
              <a:ext uri="{FF2B5EF4-FFF2-40B4-BE49-F238E27FC236}">
                <a16:creationId xmlns:a16="http://schemas.microsoft.com/office/drawing/2014/main" id="{D9FCBA31-2CCA-4E32-A129-BC5C61F50EEE}"/>
              </a:ext>
            </a:extLst>
          </p:cNvPr>
          <p:cNvSpPr/>
          <p:nvPr userDrawn="1"/>
        </p:nvSpPr>
        <p:spPr>
          <a:xfrm rot="8962308">
            <a:off x="4506978" y="2700839"/>
            <a:ext cx="926923"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6" name="矩形 5">
            <a:extLst>
              <a:ext uri="{FF2B5EF4-FFF2-40B4-BE49-F238E27FC236}">
                <a16:creationId xmlns:a16="http://schemas.microsoft.com/office/drawing/2014/main" id="{29A7F42C-D3EC-494A-ABC4-186386AB7152}"/>
              </a:ext>
            </a:extLst>
          </p:cNvPr>
          <p:cNvSpPr/>
          <p:nvPr userDrawn="1"/>
        </p:nvSpPr>
        <p:spPr>
          <a:xfrm rot="8332462">
            <a:off x="1373474" y="5121543"/>
            <a:ext cx="926922"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7" name="任意多边形 3">
            <a:extLst>
              <a:ext uri="{FF2B5EF4-FFF2-40B4-BE49-F238E27FC236}">
                <a16:creationId xmlns:a16="http://schemas.microsoft.com/office/drawing/2014/main" id="{CC318971-1D3E-449B-88F8-C11575211C3D}"/>
              </a:ext>
            </a:extLst>
          </p:cNvPr>
          <p:cNvSpPr/>
          <p:nvPr userDrawn="1"/>
        </p:nvSpPr>
        <p:spPr>
          <a:xfrm rot="12455369">
            <a:off x="11516896" y="-176677"/>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cxnSp>
        <p:nvCxnSpPr>
          <p:cNvPr id="19" name="直接连接符 18">
            <a:extLst>
              <a:ext uri="{FF2B5EF4-FFF2-40B4-BE49-F238E27FC236}">
                <a16:creationId xmlns:a16="http://schemas.microsoft.com/office/drawing/2014/main" id="{1C7242AB-0EAD-42B6-B8DB-8158BF8001CA}"/>
              </a:ext>
            </a:extLst>
          </p:cNvPr>
          <p:cNvCxnSpPr/>
          <p:nvPr userDrawn="1"/>
        </p:nvCxnSpPr>
        <p:spPr>
          <a:xfrm>
            <a:off x="6248400" y="3059891"/>
            <a:ext cx="409575"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0" name="内容占位符 47">
            <a:extLst>
              <a:ext uri="{FF2B5EF4-FFF2-40B4-BE49-F238E27FC236}">
                <a16:creationId xmlns:a16="http://schemas.microsoft.com/office/drawing/2014/main" id="{45BC26C5-4053-4349-B40D-E3A73731FD10}"/>
              </a:ext>
            </a:extLst>
          </p:cNvPr>
          <p:cNvSpPr>
            <a:spLocks noGrp="1"/>
          </p:cNvSpPr>
          <p:nvPr>
            <p:ph sz="quarter" idx="22"/>
          </p:nvPr>
        </p:nvSpPr>
        <p:spPr>
          <a:xfrm>
            <a:off x="6114105" y="3185647"/>
            <a:ext cx="4650464" cy="810415"/>
          </a:xfrm>
          <a:prstGeom prst="rect">
            <a:avLst/>
          </a:prstGeom>
          <a:noFill/>
        </p:spPr>
        <p:txBody>
          <a:bodyPr wrap="square" rtlCol="0">
            <a:spAutoFit/>
          </a:bodyPr>
          <a:lstStyle>
            <a:lvl1pPr marL="0" indent="0" algn="just">
              <a:lnSpc>
                <a:spcPct val="150000"/>
              </a:lnSpc>
              <a:buNone/>
              <a:defRPr lang="zh-CN" altLang="en-US" sz="1600" dirty="0" smtClean="0">
                <a:ea typeface="微软雅黑 Light" panose="020B0502040204020203" pitchFamily="34" charset="-122"/>
              </a:defRPr>
            </a:lvl1pPr>
            <a:lvl2pPr marL="228600" indent="0" algn="just">
              <a:lnSpc>
                <a:spcPct val="15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1" name="内容占位符 34">
            <a:extLst>
              <a:ext uri="{FF2B5EF4-FFF2-40B4-BE49-F238E27FC236}">
                <a16:creationId xmlns:a16="http://schemas.microsoft.com/office/drawing/2014/main" id="{4022AA9D-FF67-4646-9E07-4BDEA5734CBC}"/>
              </a:ext>
            </a:extLst>
          </p:cNvPr>
          <p:cNvSpPr>
            <a:spLocks noGrp="1"/>
          </p:cNvSpPr>
          <p:nvPr>
            <p:ph sz="quarter" idx="23"/>
          </p:nvPr>
        </p:nvSpPr>
        <p:spPr>
          <a:xfrm>
            <a:off x="6095999" y="253708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22" name="灯片编号占位符 3">
            <a:extLst>
              <a:ext uri="{FF2B5EF4-FFF2-40B4-BE49-F238E27FC236}">
                <a16:creationId xmlns:a16="http://schemas.microsoft.com/office/drawing/2014/main" id="{462E70AF-1164-4573-AFCA-E63B43A9C8B8}"/>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95547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图一文">
    <p:spTree>
      <p:nvGrpSpPr>
        <p:cNvPr id="1" name=""/>
        <p:cNvGrpSpPr/>
        <p:nvPr/>
      </p:nvGrpSpPr>
      <p:grpSpPr>
        <a:xfrm>
          <a:off x="0" y="0"/>
          <a:ext cx="0" cy="0"/>
          <a:chOff x="0" y="0"/>
          <a:chExt cx="0" cy="0"/>
        </a:xfrm>
      </p:grpSpPr>
      <p:sp>
        <p:nvSpPr>
          <p:cNvPr id="18" name="图片占位符 15">
            <a:extLst>
              <a:ext uri="{FF2B5EF4-FFF2-40B4-BE49-F238E27FC236}">
                <a16:creationId xmlns:a16="http://schemas.microsoft.com/office/drawing/2014/main" id="{EB244BCE-AA65-4179-B689-F1E72E7C0597}"/>
              </a:ext>
            </a:extLst>
          </p:cNvPr>
          <p:cNvSpPr>
            <a:spLocks noGrp="1"/>
          </p:cNvSpPr>
          <p:nvPr>
            <p:ph type="pic" sz="quarter" idx="24"/>
          </p:nvPr>
        </p:nvSpPr>
        <p:spPr>
          <a:xfrm>
            <a:off x="1268413" y="2343150"/>
            <a:ext cx="4518025" cy="3389313"/>
          </a:xfrm>
          <a:prstGeom prst="roundRect">
            <a:avLst>
              <a:gd name="adj" fmla="val 2243"/>
            </a:avLst>
          </a:prstGeom>
        </p:spPr>
        <p:txBody>
          <a:bodyPr/>
          <a:lstStyle/>
          <a:p>
            <a:endParaRPr lang="zh-CN" altLang="en-US"/>
          </a:p>
        </p:txBody>
      </p:sp>
      <p:grpSp>
        <p:nvGrpSpPr>
          <p:cNvPr id="19" name="组合 18">
            <a:extLst>
              <a:ext uri="{FF2B5EF4-FFF2-40B4-BE49-F238E27FC236}">
                <a16:creationId xmlns:a16="http://schemas.microsoft.com/office/drawing/2014/main" id="{5D8B6071-A874-43B8-A95F-6AF5F8ED8006}"/>
              </a:ext>
            </a:extLst>
          </p:cNvPr>
          <p:cNvGrpSpPr/>
          <p:nvPr userDrawn="1"/>
        </p:nvGrpSpPr>
        <p:grpSpPr>
          <a:xfrm>
            <a:off x="4002821" y="1047597"/>
            <a:ext cx="4186359" cy="163210"/>
            <a:chOff x="3165003" y="4030582"/>
            <a:chExt cx="5853910" cy="276264"/>
          </a:xfrm>
        </p:grpSpPr>
        <p:sp>
          <p:nvSpPr>
            <p:cNvPr id="20" name="任意多边形 29">
              <a:extLst>
                <a:ext uri="{FF2B5EF4-FFF2-40B4-BE49-F238E27FC236}">
                  <a16:creationId xmlns:a16="http://schemas.microsoft.com/office/drawing/2014/main" id="{48D60460-836E-4815-A9D6-BDC2DC331B81}"/>
                </a:ext>
              </a:extLst>
            </p:cNvPr>
            <p:cNvSpPr/>
            <p:nvPr/>
          </p:nvSpPr>
          <p:spPr>
            <a:xfrm>
              <a:off x="3165003" y="4030582"/>
              <a:ext cx="5853910" cy="276264"/>
            </a:xfrm>
            <a:custGeom>
              <a:avLst/>
              <a:gdLst>
                <a:gd name="connsiteX0" fmla="*/ 383416 w 6863855"/>
                <a:gd name="connsiteY0" fmla="*/ 497045 h 741328"/>
                <a:gd name="connsiteX1" fmla="*/ 3431416 w 6863855"/>
                <a:gd name="connsiteY1" fmla="*/ 141445 h 741328"/>
                <a:gd name="connsiteX2" fmla="*/ 6835016 w 6863855"/>
                <a:gd name="connsiteY2" fmla="*/ 27145 h 741328"/>
                <a:gd name="connsiteX3" fmla="*/ 3139316 w 6863855"/>
                <a:gd name="connsiteY3" fmla="*/ 319245 h 741328"/>
                <a:gd name="connsiteX4" fmla="*/ 345316 w 6863855"/>
                <a:gd name="connsiteY4" fmla="*/ 738345 h 741328"/>
                <a:gd name="connsiteX5" fmla="*/ 383416 w 6863855"/>
                <a:gd name="connsiteY5" fmla="*/ 497045 h 7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3855" h="741328">
                  <a:moveTo>
                    <a:pt x="383416" y="497045"/>
                  </a:moveTo>
                  <a:cubicBezTo>
                    <a:pt x="897766" y="397562"/>
                    <a:pt x="2356149" y="219762"/>
                    <a:pt x="3431416" y="141445"/>
                  </a:cubicBezTo>
                  <a:cubicBezTo>
                    <a:pt x="4506683" y="63128"/>
                    <a:pt x="7169449" y="-53288"/>
                    <a:pt x="6835016" y="27145"/>
                  </a:cubicBezTo>
                  <a:cubicBezTo>
                    <a:pt x="5603116" y="124512"/>
                    <a:pt x="4220933" y="200712"/>
                    <a:pt x="3139316" y="319245"/>
                  </a:cubicBezTo>
                  <a:cubicBezTo>
                    <a:pt x="2057699" y="437778"/>
                    <a:pt x="802516" y="710828"/>
                    <a:pt x="345316" y="738345"/>
                  </a:cubicBezTo>
                  <a:cubicBezTo>
                    <a:pt x="-111884" y="765862"/>
                    <a:pt x="-130934" y="596528"/>
                    <a:pt x="383416" y="497045"/>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1" name="任意多边形 30">
              <a:extLst>
                <a:ext uri="{FF2B5EF4-FFF2-40B4-BE49-F238E27FC236}">
                  <a16:creationId xmlns:a16="http://schemas.microsoft.com/office/drawing/2014/main" id="{75DA64CB-0CCB-43C9-AA11-3DF089FDD514}"/>
                </a:ext>
              </a:extLst>
            </p:cNvPr>
            <p:cNvSpPr/>
            <p:nvPr/>
          </p:nvSpPr>
          <p:spPr>
            <a:xfrm>
              <a:off x="4594609" y="4124484"/>
              <a:ext cx="4378994" cy="165002"/>
            </a:xfrm>
            <a:custGeom>
              <a:avLst/>
              <a:gdLst>
                <a:gd name="connsiteX0" fmla="*/ 0 w 4657663"/>
                <a:gd name="connsiteY0" fmla="*/ 239002 h 239002"/>
                <a:gd name="connsiteX1" fmla="*/ 2857500 w 4657663"/>
                <a:gd name="connsiteY1" fmla="*/ 35802 h 239002"/>
                <a:gd name="connsiteX2" fmla="*/ 4597400 w 4657663"/>
                <a:gd name="connsiteY2" fmla="*/ 10402 h 239002"/>
                <a:gd name="connsiteX3" fmla="*/ 4089400 w 4657663"/>
                <a:gd name="connsiteY3" fmla="*/ 150102 h 239002"/>
              </a:gdLst>
              <a:ahLst/>
              <a:cxnLst>
                <a:cxn ang="0">
                  <a:pos x="connsiteX0" y="connsiteY0"/>
                </a:cxn>
                <a:cxn ang="0">
                  <a:pos x="connsiteX1" y="connsiteY1"/>
                </a:cxn>
                <a:cxn ang="0">
                  <a:pos x="connsiteX2" y="connsiteY2"/>
                </a:cxn>
                <a:cxn ang="0">
                  <a:pos x="connsiteX3" y="connsiteY3"/>
                </a:cxn>
              </a:cxnLst>
              <a:rect l="l" t="t" r="r" b="b"/>
              <a:pathLst>
                <a:path w="4657663" h="239002">
                  <a:moveTo>
                    <a:pt x="0" y="239002"/>
                  </a:moveTo>
                  <a:lnTo>
                    <a:pt x="2857500" y="35802"/>
                  </a:lnTo>
                  <a:cubicBezTo>
                    <a:pt x="3623733" y="-2298"/>
                    <a:pt x="4392083" y="-8648"/>
                    <a:pt x="4597400" y="10402"/>
                  </a:cubicBezTo>
                  <a:cubicBezTo>
                    <a:pt x="4802717" y="29452"/>
                    <a:pt x="4446058" y="89777"/>
                    <a:pt x="4089400" y="150102"/>
                  </a:cubicBezTo>
                </a:path>
              </a:pathLst>
            </a:custGeom>
            <a:noFill/>
            <a:ln w="285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grpSp>
      <p:sp>
        <p:nvSpPr>
          <p:cNvPr id="22" name="标题 1">
            <a:extLst>
              <a:ext uri="{FF2B5EF4-FFF2-40B4-BE49-F238E27FC236}">
                <a16:creationId xmlns:a16="http://schemas.microsoft.com/office/drawing/2014/main" id="{CD4D7502-1754-4530-8716-014D24CB79DA}"/>
              </a:ext>
            </a:extLst>
          </p:cNvPr>
          <p:cNvSpPr>
            <a:spLocks noGrp="1"/>
          </p:cNvSpPr>
          <p:nvPr>
            <p:ph type="title" hasCustomPrompt="1"/>
          </p:nvPr>
        </p:nvSpPr>
        <p:spPr>
          <a:xfrm>
            <a:off x="3870516" y="484693"/>
            <a:ext cx="4450968" cy="599161"/>
          </a:xfrm>
          <a:prstGeom prst="rect">
            <a:avLst/>
          </a:prstGeom>
          <a:noFill/>
        </p:spPr>
        <p:txBody>
          <a:bodyPr wrap="square" rtlCol="0">
            <a:spAutoFit/>
          </a:bodyPr>
          <a:lstStyle>
            <a:lvl1pPr algn="ctr">
              <a:defRPr lang="zh-CN" altLang="en-US" sz="3600" b="1" dirty="0">
                <a:solidFill>
                  <a:schemeClr val="accent1"/>
                </a:solidFill>
                <a:latin typeface="+mj-ea"/>
                <a:cs typeface="+mn-cs"/>
              </a:defRPr>
            </a:lvl1pPr>
          </a:lstStyle>
          <a:p>
            <a:pPr marL="0" lvl="0" indent="0" algn="ctr">
              <a:spcBef>
                <a:spcPts val="1000"/>
              </a:spcBef>
              <a:buFont typeface="Arial" panose="020B0604020202020204" pitchFamily="34" charset="0"/>
            </a:pPr>
            <a:r>
              <a:rPr lang="zh-CN" altLang="en-US" dirty="0"/>
              <a:t>编辑母版标题样式</a:t>
            </a:r>
          </a:p>
        </p:txBody>
      </p:sp>
      <p:sp>
        <p:nvSpPr>
          <p:cNvPr id="23" name="任意多边形 3">
            <a:extLst>
              <a:ext uri="{FF2B5EF4-FFF2-40B4-BE49-F238E27FC236}">
                <a16:creationId xmlns:a16="http://schemas.microsoft.com/office/drawing/2014/main" id="{44F24A6F-93E9-4E12-B31C-73733D45A0DB}"/>
              </a:ext>
            </a:extLst>
          </p:cNvPr>
          <p:cNvSpPr/>
          <p:nvPr userDrawn="1"/>
        </p:nvSpPr>
        <p:spPr>
          <a:xfrm>
            <a:off x="937418" y="1701295"/>
            <a:ext cx="10317163" cy="467201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矩形 5">
            <a:extLst>
              <a:ext uri="{FF2B5EF4-FFF2-40B4-BE49-F238E27FC236}">
                <a16:creationId xmlns:a16="http://schemas.microsoft.com/office/drawing/2014/main" id="{BA01716B-B68F-4F92-BB9B-E32B867AEBCB}"/>
              </a:ext>
            </a:extLst>
          </p:cNvPr>
          <p:cNvSpPr/>
          <p:nvPr userDrawn="1"/>
        </p:nvSpPr>
        <p:spPr>
          <a:xfrm rot="19215450">
            <a:off x="1022972" y="2331361"/>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25" name="矩形 5">
            <a:extLst>
              <a:ext uri="{FF2B5EF4-FFF2-40B4-BE49-F238E27FC236}">
                <a16:creationId xmlns:a16="http://schemas.microsoft.com/office/drawing/2014/main" id="{ACA427EF-0A57-4281-AC6A-CD5AC7F34FC3}"/>
              </a:ext>
            </a:extLst>
          </p:cNvPr>
          <p:cNvSpPr/>
          <p:nvPr userDrawn="1"/>
        </p:nvSpPr>
        <p:spPr>
          <a:xfrm rot="19215450">
            <a:off x="5073569" y="5578564"/>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cxnSp>
        <p:nvCxnSpPr>
          <p:cNvPr id="26" name="直接连接符 25">
            <a:extLst>
              <a:ext uri="{FF2B5EF4-FFF2-40B4-BE49-F238E27FC236}">
                <a16:creationId xmlns:a16="http://schemas.microsoft.com/office/drawing/2014/main" id="{11002CB0-9100-43E9-8229-313F4B70C364}"/>
              </a:ext>
            </a:extLst>
          </p:cNvPr>
          <p:cNvCxnSpPr/>
          <p:nvPr userDrawn="1"/>
        </p:nvCxnSpPr>
        <p:spPr>
          <a:xfrm>
            <a:off x="6248400" y="3059891"/>
            <a:ext cx="409575"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27" name="内容占位符 47">
            <a:extLst>
              <a:ext uri="{FF2B5EF4-FFF2-40B4-BE49-F238E27FC236}">
                <a16:creationId xmlns:a16="http://schemas.microsoft.com/office/drawing/2014/main" id="{7E6CD397-80C6-4190-A90C-A7BAB96983CB}"/>
              </a:ext>
            </a:extLst>
          </p:cNvPr>
          <p:cNvSpPr>
            <a:spLocks noGrp="1"/>
          </p:cNvSpPr>
          <p:nvPr>
            <p:ph sz="quarter" idx="22"/>
          </p:nvPr>
        </p:nvSpPr>
        <p:spPr>
          <a:xfrm>
            <a:off x="6114105" y="3185647"/>
            <a:ext cx="4650464" cy="810415"/>
          </a:xfrm>
          <a:prstGeom prst="rect">
            <a:avLst/>
          </a:prstGeom>
          <a:noFill/>
        </p:spPr>
        <p:txBody>
          <a:bodyPr wrap="square" rtlCol="0">
            <a:spAutoFit/>
          </a:bodyPr>
          <a:lstStyle>
            <a:lvl1pPr marL="0" indent="0" algn="just">
              <a:lnSpc>
                <a:spcPct val="150000"/>
              </a:lnSpc>
              <a:buNone/>
              <a:defRPr lang="zh-CN" altLang="en-US" sz="1600" dirty="0" smtClean="0">
                <a:ea typeface="微软雅黑 Light" panose="020B0502040204020203" pitchFamily="34" charset="-122"/>
              </a:defRPr>
            </a:lvl1pPr>
            <a:lvl2pPr marL="228600" indent="0" algn="just">
              <a:lnSpc>
                <a:spcPct val="150000"/>
              </a:lnSpc>
              <a:buNone/>
              <a:defRPr lang="zh-CN" altLang="en-US" sz="1600" dirty="0">
                <a:ea typeface="微软雅黑 Light" panose="020B0502040204020203" pitchFamily="34" charset="-122"/>
              </a:defRPr>
            </a:lvl2pPr>
          </a:lstStyle>
          <a:p>
            <a:pPr marL="0" lvl="0">
              <a:lnSpc>
                <a:spcPct val="130000"/>
              </a:lnSpc>
            </a:pPr>
            <a:r>
              <a:rPr lang="zh-CN" altLang="en-US" dirty="0"/>
              <a:t>编辑母版文本样式</a:t>
            </a:r>
          </a:p>
          <a:p>
            <a:pPr marL="457200" lvl="1"/>
            <a:r>
              <a:rPr lang="zh-CN" altLang="en-US" dirty="0"/>
              <a:t>第二级</a:t>
            </a:r>
          </a:p>
        </p:txBody>
      </p:sp>
      <p:sp>
        <p:nvSpPr>
          <p:cNvPr id="28" name="内容占位符 34">
            <a:extLst>
              <a:ext uri="{FF2B5EF4-FFF2-40B4-BE49-F238E27FC236}">
                <a16:creationId xmlns:a16="http://schemas.microsoft.com/office/drawing/2014/main" id="{73751795-39D5-4BD3-9DF5-A91B26547552}"/>
              </a:ext>
            </a:extLst>
          </p:cNvPr>
          <p:cNvSpPr>
            <a:spLocks noGrp="1"/>
          </p:cNvSpPr>
          <p:nvPr>
            <p:ph sz="quarter" idx="23"/>
          </p:nvPr>
        </p:nvSpPr>
        <p:spPr>
          <a:xfrm>
            <a:off x="6095999" y="2537088"/>
            <a:ext cx="3189288" cy="741998"/>
          </a:xfrm>
          <a:prstGeom prst="rect">
            <a:avLst/>
          </a:prstGeom>
          <a:noFill/>
        </p:spPr>
        <p:txBody>
          <a:bodyPr wrap="square" rtlCol="0">
            <a:spAutoFit/>
          </a:bodyPr>
          <a:lstStyle>
            <a:lvl1pPr marL="0" indent="0">
              <a:buNone/>
              <a:defRPr lang="zh-CN" altLang="en-US" sz="2400" b="1" dirty="0" smtClean="0">
                <a:solidFill>
                  <a:schemeClr val="accent1"/>
                </a:solidFill>
                <a:latin typeface="+mj-ea"/>
                <a:ea typeface="+mj-ea"/>
              </a:defRPr>
            </a:lvl1pPr>
            <a:lvl2pPr>
              <a:defRPr lang="zh-CN" altLang="en-US" sz="1800" b="1" dirty="0">
                <a:ea typeface="微软雅黑 Light" panose="020B0502040204020203" pitchFamily="34" charset="-122"/>
              </a:defRPr>
            </a:lvl2pPr>
          </a:lstStyle>
          <a:p>
            <a:pPr marL="0" lvl="0"/>
            <a:r>
              <a:rPr lang="zh-CN" altLang="en-US" dirty="0"/>
              <a:t>编辑母版文本样式</a:t>
            </a:r>
          </a:p>
          <a:p>
            <a:pPr marL="457200" lvl="1"/>
            <a:endParaRPr lang="zh-CN" altLang="en-US" dirty="0"/>
          </a:p>
        </p:txBody>
      </p:sp>
      <p:sp>
        <p:nvSpPr>
          <p:cNvPr id="13" name="灯片编号占位符 3">
            <a:extLst>
              <a:ext uri="{FF2B5EF4-FFF2-40B4-BE49-F238E27FC236}">
                <a16:creationId xmlns:a16="http://schemas.microsoft.com/office/drawing/2014/main" id="{42C9EF8E-3BB8-40EB-93E9-BF8CBE537F8D}"/>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18517281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6DC18C37-8BA3-4C6C-B827-F9D986E5A7BB}"/>
              </a:ext>
            </a:extLst>
          </p:cNvPr>
          <p:cNvSpPr>
            <a:spLocks noGrp="1"/>
          </p:cNvSpPr>
          <p:nvPr>
            <p:ph type="sldNum" sz="quarter" idx="4"/>
          </p:nvPr>
        </p:nvSpPr>
        <p:spPr>
          <a:xfrm>
            <a:off x="9226235" y="6410671"/>
            <a:ext cx="2743200" cy="365125"/>
          </a:xfrm>
          <a:prstGeom prst="rect">
            <a:avLst/>
          </a:prstGeom>
        </p:spPr>
        <p:txBody>
          <a:bodyPr/>
          <a:lstStyle>
            <a:lvl1pPr algn="r">
              <a:defRPr/>
            </a:lvl1pPr>
          </a:lstStyle>
          <a:p>
            <a:fld id="{D1DBB117-7C97-472E-ABFE-3DB4A4B2CA13}" type="slidenum">
              <a:rPr lang="zh-CN" altLang="en-US" smtClean="0"/>
              <a:pPr/>
              <a:t>‹#›</a:t>
            </a:fld>
            <a:endParaRPr lang="zh-CN" altLang="en-US"/>
          </a:p>
        </p:txBody>
      </p:sp>
    </p:spTree>
    <p:extLst>
      <p:ext uri="{BB962C8B-B14F-4D97-AF65-F5344CB8AC3E}">
        <p14:creationId xmlns:p14="http://schemas.microsoft.com/office/powerpoint/2010/main" val="404626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80" r:id="rId8"/>
    <p:sldLayoutId id="2147483674" r:id="rId9"/>
    <p:sldLayoutId id="2147483657" r:id="rId10"/>
    <p:sldLayoutId id="2147483664" r:id="rId11"/>
    <p:sldLayoutId id="2147483676" r:id="rId12"/>
    <p:sldLayoutId id="2147483678" r:id="rId13"/>
    <p:sldLayoutId id="2147483665" r:id="rId14"/>
    <p:sldLayoutId id="2147483670" r:id="rId15"/>
    <p:sldLayoutId id="2147483671" r:id="rId16"/>
    <p:sldLayoutId id="2147483659" r:id="rId17"/>
    <p:sldLayoutId id="2147483675" r:id="rId18"/>
    <p:sldLayoutId id="2147483677" r:id="rId19"/>
    <p:sldLayoutId id="2147483654" r:id="rId20"/>
    <p:sldLayoutId id="2147483666" r:id="rId21"/>
    <p:sldLayoutId id="2147483679" r:id="rId22"/>
    <p:sldLayoutId id="2147483681" r:id="rId23"/>
    <p:sldLayoutId id="2147483669" r:id="rId24"/>
    <p:sldLayoutId id="2147483656" r:id="rId25"/>
    <p:sldLayoutId id="2147483658" r:id="rId26"/>
    <p:sldLayoutId id="2147483667" r:id="rId27"/>
    <p:sldLayoutId id="2147483668" r:id="rId28"/>
    <p:sldLayoutId id="2147483655" r:id="rId29"/>
    <p:sldLayoutId id="2147483672" r:id="rId30"/>
    <p:sldLayoutId id="2147483673"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A69E4-4470-4185-8EE4-69E3F2FEB16C}"/>
              </a:ext>
            </a:extLst>
          </p:cNvPr>
          <p:cNvSpPr>
            <a:spLocks noGrp="1"/>
          </p:cNvSpPr>
          <p:nvPr>
            <p:ph sz="quarter" idx="11"/>
          </p:nvPr>
        </p:nvSpPr>
        <p:spPr/>
        <p:txBody>
          <a:bodyPr/>
          <a:lstStyle/>
          <a:p>
            <a:r>
              <a:rPr lang="zh-CN" altLang="en-US"/>
              <a:t>汇报人：张伟崇</a:t>
            </a:r>
            <a:endParaRPr lang="zh-CN" altLang="en-US" dirty="0"/>
          </a:p>
        </p:txBody>
      </p:sp>
      <p:sp>
        <p:nvSpPr>
          <p:cNvPr id="13" name="标题 12">
            <a:extLst>
              <a:ext uri="{FF2B5EF4-FFF2-40B4-BE49-F238E27FC236}">
                <a16:creationId xmlns:a16="http://schemas.microsoft.com/office/drawing/2014/main" id="{DB4DD7EC-E004-4A10-BC9D-D853A44D6113}"/>
              </a:ext>
            </a:extLst>
          </p:cNvPr>
          <p:cNvSpPr>
            <a:spLocks noGrp="1"/>
          </p:cNvSpPr>
          <p:nvPr>
            <p:ph type="title"/>
          </p:nvPr>
        </p:nvSpPr>
        <p:spPr/>
        <p:txBody>
          <a:bodyPr/>
          <a:lstStyle/>
          <a:p>
            <a:r>
              <a:rPr lang="zh-CN" altLang="en-US" dirty="0"/>
              <a:t>手绘风通用型模板</a:t>
            </a:r>
          </a:p>
        </p:txBody>
      </p:sp>
    </p:spTree>
    <p:extLst>
      <p:ext uri="{BB962C8B-B14F-4D97-AF65-F5344CB8AC3E}">
        <p14:creationId xmlns:p14="http://schemas.microsoft.com/office/powerpoint/2010/main" val="70250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占位符 82">
            <a:extLst>
              <a:ext uri="{FF2B5EF4-FFF2-40B4-BE49-F238E27FC236}">
                <a16:creationId xmlns:a16="http://schemas.microsoft.com/office/drawing/2014/main" id="{75E91AEB-7225-41AA-B43B-26EC1357ACA2}"/>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4" r="34"/>
          <a:stretch>
            <a:fillRect/>
          </a:stretch>
        </p:blipFill>
        <p:spPr/>
      </p:pic>
      <p:sp>
        <p:nvSpPr>
          <p:cNvPr id="75" name="内容占位符 74">
            <a:extLst>
              <a:ext uri="{FF2B5EF4-FFF2-40B4-BE49-F238E27FC236}">
                <a16:creationId xmlns:a16="http://schemas.microsoft.com/office/drawing/2014/main" id="{9D58505C-10D7-4EA0-BDC9-AD21CF353C7A}"/>
              </a:ext>
            </a:extLst>
          </p:cNvPr>
          <p:cNvSpPr>
            <a:spLocks noGrp="1"/>
          </p:cNvSpPr>
          <p:nvPr>
            <p:ph sz="quarter" idx="23"/>
          </p:nvPr>
        </p:nvSpPr>
        <p:spPr/>
        <p:txBody>
          <a:bodyPr/>
          <a:lstStyle/>
          <a:p>
            <a:r>
              <a:rPr lang="zh-CN" altLang="en-US" dirty="0"/>
              <a:t>这里输入你的标题</a:t>
            </a:r>
          </a:p>
          <a:p>
            <a:endParaRPr lang="zh-CN" altLang="en-US" dirty="0"/>
          </a:p>
        </p:txBody>
      </p:sp>
      <p:sp>
        <p:nvSpPr>
          <p:cNvPr id="76" name="内容占位符 75">
            <a:extLst>
              <a:ext uri="{FF2B5EF4-FFF2-40B4-BE49-F238E27FC236}">
                <a16:creationId xmlns:a16="http://schemas.microsoft.com/office/drawing/2014/main" id="{77D9346D-227C-473F-B819-BDD774CD64E4}"/>
              </a:ext>
            </a:extLst>
          </p:cNvPr>
          <p:cNvSpPr>
            <a:spLocks noGrp="1"/>
          </p:cNvSpPr>
          <p:nvPr>
            <p:ph sz="quarter" idx="24"/>
          </p:nvPr>
        </p:nvSpPr>
        <p:spPr/>
        <p:txBody>
          <a:bodyPr/>
          <a:lstStyle/>
          <a:p>
            <a:r>
              <a:rPr lang="zh-CN" altLang="en-US" dirty="0"/>
              <a:t>请在这里输入你想要添加的正文内容，请在这里输入所想要的正文内容，输入正文内容</a:t>
            </a:r>
          </a:p>
          <a:p>
            <a:endParaRPr lang="zh-CN" altLang="en-US" dirty="0"/>
          </a:p>
        </p:txBody>
      </p:sp>
      <p:sp>
        <p:nvSpPr>
          <p:cNvPr id="14" name="标题 13">
            <a:extLst>
              <a:ext uri="{FF2B5EF4-FFF2-40B4-BE49-F238E27FC236}">
                <a16:creationId xmlns:a16="http://schemas.microsoft.com/office/drawing/2014/main" id="{39AC8C49-7B7F-48EB-9FDD-2C632862BF37}"/>
              </a:ext>
            </a:extLst>
          </p:cNvPr>
          <p:cNvSpPr>
            <a:spLocks noGrp="1"/>
          </p:cNvSpPr>
          <p:nvPr>
            <p:ph type="title"/>
          </p:nvPr>
        </p:nvSpPr>
        <p:spPr/>
        <p:txBody>
          <a:bodyPr/>
          <a:lstStyle/>
          <a:p>
            <a:r>
              <a:rPr lang="zh-CN" altLang="en-US" dirty="0"/>
              <a:t>这里输入你的标题</a:t>
            </a:r>
          </a:p>
        </p:txBody>
      </p:sp>
      <p:sp>
        <p:nvSpPr>
          <p:cNvPr id="73" name="内容占位符 72">
            <a:extLst>
              <a:ext uri="{FF2B5EF4-FFF2-40B4-BE49-F238E27FC236}">
                <a16:creationId xmlns:a16="http://schemas.microsoft.com/office/drawing/2014/main" id="{4AE567EE-2073-4797-B799-9005E2877FA0}"/>
              </a:ext>
            </a:extLst>
          </p:cNvPr>
          <p:cNvSpPr>
            <a:spLocks noGrp="1"/>
          </p:cNvSpPr>
          <p:nvPr>
            <p:ph sz="quarter" idx="18"/>
          </p:nvPr>
        </p:nvSpPr>
        <p:spPr/>
        <p:txBody>
          <a:bodyPr/>
          <a:lstStyle/>
          <a:p>
            <a:r>
              <a:rPr lang="zh-CN" altLang="en-US" dirty="0"/>
              <a:t>这里输入你的标题</a:t>
            </a:r>
          </a:p>
          <a:p>
            <a:endParaRPr lang="zh-CN" altLang="en-US" dirty="0"/>
          </a:p>
        </p:txBody>
      </p:sp>
      <p:sp>
        <p:nvSpPr>
          <p:cNvPr id="74" name="内容占位符 73">
            <a:extLst>
              <a:ext uri="{FF2B5EF4-FFF2-40B4-BE49-F238E27FC236}">
                <a16:creationId xmlns:a16="http://schemas.microsoft.com/office/drawing/2014/main" id="{5B63CA5C-F58A-460A-B767-04D6324AC016}"/>
              </a:ext>
            </a:extLst>
          </p:cNvPr>
          <p:cNvSpPr>
            <a:spLocks noGrp="1"/>
          </p:cNvSpPr>
          <p:nvPr>
            <p:ph sz="quarter" idx="22"/>
          </p:nvPr>
        </p:nvSpPr>
        <p:spPr>
          <a:xfrm>
            <a:off x="694666" y="4805982"/>
            <a:ext cx="3057266" cy="804003"/>
          </a:xfrm>
        </p:spPr>
        <p:txBody>
          <a:bodyPr/>
          <a:lstStyle/>
          <a:p>
            <a:r>
              <a:rPr lang="zh-CN" altLang="en-US" dirty="0"/>
              <a:t>请在这里输入你想要添加的正文内容，请在这里输入所想要的正文内容，输入正文内容</a:t>
            </a:r>
          </a:p>
          <a:p>
            <a:endParaRPr lang="zh-CN" altLang="en-US" dirty="0"/>
          </a:p>
        </p:txBody>
      </p:sp>
      <p:sp>
        <p:nvSpPr>
          <p:cNvPr id="77" name="内容占位符 76">
            <a:extLst>
              <a:ext uri="{FF2B5EF4-FFF2-40B4-BE49-F238E27FC236}">
                <a16:creationId xmlns:a16="http://schemas.microsoft.com/office/drawing/2014/main" id="{F198E0E7-548A-4713-A995-6B2EACB19827}"/>
              </a:ext>
            </a:extLst>
          </p:cNvPr>
          <p:cNvSpPr>
            <a:spLocks noGrp="1"/>
          </p:cNvSpPr>
          <p:nvPr>
            <p:ph sz="quarter" idx="25"/>
          </p:nvPr>
        </p:nvSpPr>
        <p:spPr/>
        <p:txBody>
          <a:bodyPr/>
          <a:lstStyle/>
          <a:p>
            <a:r>
              <a:rPr lang="zh-CN" altLang="en-US" dirty="0"/>
              <a:t>这里输入你的标题</a:t>
            </a:r>
          </a:p>
          <a:p>
            <a:endParaRPr lang="zh-CN" altLang="en-US" dirty="0"/>
          </a:p>
        </p:txBody>
      </p:sp>
      <p:sp>
        <p:nvSpPr>
          <p:cNvPr id="78" name="内容占位符 77">
            <a:extLst>
              <a:ext uri="{FF2B5EF4-FFF2-40B4-BE49-F238E27FC236}">
                <a16:creationId xmlns:a16="http://schemas.microsoft.com/office/drawing/2014/main" id="{37133C66-D86A-446C-A259-AB6ABF059E75}"/>
              </a:ext>
            </a:extLst>
          </p:cNvPr>
          <p:cNvSpPr>
            <a:spLocks noGrp="1"/>
          </p:cNvSpPr>
          <p:nvPr>
            <p:ph sz="quarter" idx="26"/>
          </p:nvPr>
        </p:nvSpPr>
        <p:spPr/>
        <p:txBody>
          <a:bodyPr/>
          <a:lstStyle/>
          <a:p>
            <a:r>
              <a:rPr lang="zh-CN" altLang="en-US" dirty="0"/>
              <a:t>请在这里输入你想要添加的正文内容，请在这里输入所想要的正文内容，输入正文内容</a:t>
            </a:r>
          </a:p>
          <a:p>
            <a:endParaRPr lang="zh-CN" altLang="en-US" dirty="0"/>
          </a:p>
        </p:txBody>
      </p:sp>
      <p:pic>
        <p:nvPicPr>
          <p:cNvPr id="85" name="图片占位符 84">
            <a:extLst>
              <a:ext uri="{FF2B5EF4-FFF2-40B4-BE49-F238E27FC236}">
                <a16:creationId xmlns:a16="http://schemas.microsoft.com/office/drawing/2014/main" id="{A00E84A6-6280-4F7E-8988-090D88613011}"/>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161" b="161"/>
          <a:stretch>
            <a:fillRect/>
          </a:stretch>
        </p:blipFill>
        <p:spPr/>
      </p:pic>
      <p:pic>
        <p:nvPicPr>
          <p:cNvPr id="87" name="图片占位符 86">
            <a:extLst>
              <a:ext uri="{FF2B5EF4-FFF2-40B4-BE49-F238E27FC236}">
                <a16:creationId xmlns:a16="http://schemas.microsoft.com/office/drawing/2014/main" id="{94A046E3-8C99-43BE-B252-CA2E84BF1914}"/>
              </a:ext>
            </a:extLst>
          </p:cNvPr>
          <p:cNvPicPr>
            <a:picLocks noGrp="1" noChangeAspect="1"/>
          </p:cNvPicPr>
          <p:nvPr>
            <p:ph type="pic" sz="quarter" idx="29"/>
          </p:nvPr>
        </p:nvPicPr>
        <p:blipFill>
          <a:blip r:embed="rId4">
            <a:extLst>
              <a:ext uri="{28A0092B-C50C-407E-A947-70E740481C1C}">
                <a14:useLocalDpi xmlns:a14="http://schemas.microsoft.com/office/drawing/2010/main" val="0"/>
              </a:ext>
            </a:extLst>
          </a:blip>
          <a:srcRect t="161" b="161"/>
          <a:stretch>
            <a:fillRect/>
          </a:stretch>
        </p:blipFill>
        <p:spPr/>
      </p:pic>
    </p:spTree>
    <p:extLst>
      <p:ext uri="{BB962C8B-B14F-4D97-AF65-F5344CB8AC3E}">
        <p14:creationId xmlns:p14="http://schemas.microsoft.com/office/powerpoint/2010/main" val="2227444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A4531D9B-15BC-4AE8-BB06-FC8CF9EFB10D}"/>
              </a:ext>
            </a:extLst>
          </p:cNvPr>
          <p:cNvSpPr>
            <a:spLocks noGrp="1"/>
          </p:cNvSpPr>
          <p:nvPr>
            <p:ph sz="quarter" idx="18"/>
          </p:nvPr>
        </p:nvSpPr>
        <p:spPr/>
        <p:txBody>
          <a:bodyPr/>
          <a:lstStyle/>
          <a:p>
            <a:r>
              <a:rPr lang="zh-CN" altLang="en-US" dirty="0"/>
              <a:t>这里输入你的标题</a:t>
            </a:r>
          </a:p>
          <a:p>
            <a:endParaRPr lang="zh-CN" altLang="en-US" dirty="0"/>
          </a:p>
        </p:txBody>
      </p:sp>
      <p:sp>
        <p:nvSpPr>
          <p:cNvPr id="11" name="内容占位符 10">
            <a:extLst>
              <a:ext uri="{FF2B5EF4-FFF2-40B4-BE49-F238E27FC236}">
                <a16:creationId xmlns:a16="http://schemas.microsoft.com/office/drawing/2014/main" id="{3DF95E71-E20C-491F-9774-8EADC1AB192E}"/>
              </a:ext>
            </a:extLst>
          </p:cNvPr>
          <p:cNvSpPr>
            <a:spLocks noGrp="1"/>
          </p:cNvSpPr>
          <p:nvPr>
            <p:ph sz="quarter" idx="22"/>
          </p:nvPr>
        </p:nvSpPr>
        <p:spPr>
          <a:xfrm>
            <a:off x="1037440" y="45903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2" name="内容占位符 11">
            <a:extLst>
              <a:ext uri="{FF2B5EF4-FFF2-40B4-BE49-F238E27FC236}">
                <a16:creationId xmlns:a16="http://schemas.microsoft.com/office/drawing/2014/main" id="{EECEFE57-D7B5-448B-BBCA-6478E436ECD8}"/>
              </a:ext>
            </a:extLst>
          </p:cNvPr>
          <p:cNvSpPr>
            <a:spLocks noGrp="1"/>
          </p:cNvSpPr>
          <p:nvPr>
            <p:ph sz="quarter" idx="23"/>
          </p:nvPr>
        </p:nvSpPr>
        <p:spPr/>
        <p:txBody>
          <a:bodyPr/>
          <a:lstStyle/>
          <a:p>
            <a:r>
              <a:rPr lang="zh-CN" altLang="en-US" dirty="0"/>
              <a:t>这里输入你的标题</a:t>
            </a:r>
          </a:p>
          <a:p>
            <a:endParaRPr lang="zh-CN" altLang="en-US" dirty="0"/>
          </a:p>
        </p:txBody>
      </p:sp>
      <p:sp>
        <p:nvSpPr>
          <p:cNvPr id="13" name="内容占位符 12">
            <a:extLst>
              <a:ext uri="{FF2B5EF4-FFF2-40B4-BE49-F238E27FC236}">
                <a16:creationId xmlns:a16="http://schemas.microsoft.com/office/drawing/2014/main" id="{79F93EA2-9B59-404F-90FD-669E4A54162D}"/>
              </a:ext>
            </a:extLst>
          </p:cNvPr>
          <p:cNvSpPr>
            <a:spLocks noGrp="1"/>
          </p:cNvSpPr>
          <p:nvPr>
            <p:ph sz="quarter" idx="24"/>
          </p:nvPr>
        </p:nvSpPr>
        <p:spPr>
          <a:xfrm>
            <a:off x="4840853" y="45903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4" name="内容占位符 13">
            <a:extLst>
              <a:ext uri="{FF2B5EF4-FFF2-40B4-BE49-F238E27FC236}">
                <a16:creationId xmlns:a16="http://schemas.microsoft.com/office/drawing/2014/main" id="{36F56F54-AC33-4716-9814-E5ED1716F740}"/>
              </a:ext>
            </a:extLst>
          </p:cNvPr>
          <p:cNvSpPr>
            <a:spLocks noGrp="1"/>
          </p:cNvSpPr>
          <p:nvPr>
            <p:ph sz="quarter" idx="25"/>
          </p:nvPr>
        </p:nvSpPr>
        <p:spPr/>
        <p:txBody>
          <a:bodyPr/>
          <a:lstStyle/>
          <a:p>
            <a:r>
              <a:rPr lang="zh-CN" altLang="en-US" dirty="0"/>
              <a:t>这里输入你的标题</a:t>
            </a:r>
          </a:p>
          <a:p>
            <a:endParaRPr lang="zh-CN" altLang="en-US" dirty="0"/>
          </a:p>
        </p:txBody>
      </p:sp>
      <p:sp>
        <p:nvSpPr>
          <p:cNvPr id="15" name="内容占位符 14">
            <a:extLst>
              <a:ext uri="{FF2B5EF4-FFF2-40B4-BE49-F238E27FC236}">
                <a16:creationId xmlns:a16="http://schemas.microsoft.com/office/drawing/2014/main" id="{3F71BD0B-3D3C-4C83-928A-6E19E989CF92}"/>
              </a:ext>
            </a:extLst>
          </p:cNvPr>
          <p:cNvSpPr>
            <a:spLocks noGrp="1"/>
          </p:cNvSpPr>
          <p:nvPr>
            <p:ph sz="quarter" idx="26"/>
          </p:nvPr>
        </p:nvSpPr>
        <p:spPr>
          <a:xfrm>
            <a:off x="8595435" y="45903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2" name="标题 1">
            <a:extLst>
              <a:ext uri="{FF2B5EF4-FFF2-40B4-BE49-F238E27FC236}">
                <a16:creationId xmlns:a16="http://schemas.microsoft.com/office/drawing/2014/main" id="{4E4B194E-DEC5-4FA5-A62C-2E7269F47780}"/>
              </a:ext>
            </a:extLst>
          </p:cNvPr>
          <p:cNvSpPr>
            <a:spLocks noGrp="1"/>
          </p:cNvSpPr>
          <p:nvPr>
            <p:ph type="title"/>
          </p:nvPr>
        </p:nvSpPr>
        <p:spPr/>
        <p:txBody>
          <a:bodyPr/>
          <a:lstStyle/>
          <a:p>
            <a:r>
              <a:rPr lang="zh-CN" altLang="en-US" dirty="0"/>
              <a:t>这里输入您的标题</a:t>
            </a:r>
          </a:p>
        </p:txBody>
      </p:sp>
      <p:sp>
        <p:nvSpPr>
          <p:cNvPr id="16" name="文本框 15">
            <a:extLst>
              <a:ext uri="{FF2B5EF4-FFF2-40B4-BE49-F238E27FC236}">
                <a16:creationId xmlns:a16="http://schemas.microsoft.com/office/drawing/2014/main" id="{95BCFD4A-F729-4F76-9992-6745385681B1}"/>
              </a:ext>
            </a:extLst>
          </p:cNvPr>
          <p:cNvSpPr txBox="1"/>
          <p:nvPr/>
        </p:nvSpPr>
        <p:spPr>
          <a:xfrm>
            <a:off x="1423164" y="2509692"/>
            <a:ext cx="1833981" cy="1015663"/>
          </a:xfrm>
          <a:prstGeom prst="rect">
            <a:avLst/>
          </a:prstGeom>
          <a:noFill/>
        </p:spPr>
        <p:txBody>
          <a:bodyPr wrap="square" rtlCol="0">
            <a:spAutoFit/>
          </a:bodyPr>
          <a:lstStyle/>
          <a:p>
            <a:pPr algn="ctr"/>
            <a:r>
              <a:rPr lang="en-US" altLang="zh-CN" sz="6000" dirty="0">
                <a:solidFill>
                  <a:schemeClr val="accent1"/>
                </a:solidFill>
                <a:ea typeface="微软雅黑 Light" panose="020B0502040204020203" pitchFamily="34" charset="-122"/>
              </a:rPr>
              <a:t>2300</a:t>
            </a:r>
            <a:r>
              <a:rPr lang="zh-CN" altLang="en-US" sz="2000" dirty="0">
                <a:solidFill>
                  <a:schemeClr val="accent1"/>
                </a:solidFill>
                <a:latin typeface="1汉仪小麦体简" panose="00020600040101010101" pitchFamily="18" charset="-128"/>
                <a:ea typeface="1汉仪小麦体简" panose="00020600040101010101" pitchFamily="18" charset="-128"/>
              </a:rPr>
              <a:t>人</a:t>
            </a:r>
            <a:endParaRPr lang="zh-CN" altLang="en-US" sz="6000" dirty="0">
              <a:solidFill>
                <a:schemeClr val="accent1"/>
              </a:solidFill>
              <a:latin typeface="1汉仪小麦体简" panose="00020600040101010101" pitchFamily="18" charset="-128"/>
              <a:ea typeface="1汉仪小麦体简" panose="00020600040101010101" pitchFamily="18" charset="-128"/>
            </a:endParaRPr>
          </a:p>
        </p:txBody>
      </p:sp>
      <p:sp>
        <p:nvSpPr>
          <p:cNvPr id="17" name="文本框 16">
            <a:extLst>
              <a:ext uri="{FF2B5EF4-FFF2-40B4-BE49-F238E27FC236}">
                <a16:creationId xmlns:a16="http://schemas.microsoft.com/office/drawing/2014/main" id="{BAC57681-E7DE-4085-8C63-DEFDD0AA083C}"/>
              </a:ext>
            </a:extLst>
          </p:cNvPr>
          <p:cNvSpPr txBox="1"/>
          <p:nvPr/>
        </p:nvSpPr>
        <p:spPr>
          <a:xfrm>
            <a:off x="5205752" y="2509692"/>
            <a:ext cx="1833981" cy="1015663"/>
          </a:xfrm>
          <a:prstGeom prst="rect">
            <a:avLst/>
          </a:prstGeom>
          <a:noFill/>
        </p:spPr>
        <p:txBody>
          <a:bodyPr wrap="square" rtlCol="0">
            <a:spAutoFit/>
          </a:bodyPr>
          <a:lstStyle/>
          <a:p>
            <a:pPr algn="ctr"/>
            <a:r>
              <a:rPr lang="en-US" altLang="zh-CN" sz="6000" dirty="0">
                <a:solidFill>
                  <a:schemeClr val="accent1"/>
                </a:solidFill>
                <a:ea typeface="微软雅黑 Light" panose="020B0502040204020203" pitchFamily="34" charset="-122"/>
              </a:rPr>
              <a:t>3600</a:t>
            </a:r>
            <a:r>
              <a:rPr lang="zh-CN" altLang="en-US" sz="2000" dirty="0">
                <a:solidFill>
                  <a:schemeClr val="accent1"/>
                </a:solidFill>
                <a:latin typeface="1汉仪小麦体简" panose="00020600040101010101" pitchFamily="18" charset="-128"/>
                <a:ea typeface="1汉仪小麦体简" panose="00020600040101010101" pitchFamily="18" charset="-128"/>
              </a:rPr>
              <a:t>人</a:t>
            </a:r>
            <a:endParaRPr lang="zh-CN" altLang="en-US" sz="6000" dirty="0">
              <a:solidFill>
                <a:schemeClr val="accent1"/>
              </a:solidFill>
              <a:latin typeface="1汉仪小麦体简" panose="00020600040101010101" pitchFamily="18" charset="-128"/>
              <a:ea typeface="1汉仪小麦体简" panose="00020600040101010101" pitchFamily="18" charset="-128"/>
            </a:endParaRPr>
          </a:p>
        </p:txBody>
      </p:sp>
      <p:sp>
        <p:nvSpPr>
          <p:cNvPr id="18" name="文本框 17">
            <a:extLst>
              <a:ext uri="{FF2B5EF4-FFF2-40B4-BE49-F238E27FC236}">
                <a16:creationId xmlns:a16="http://schemas.microsoft.com/office/drawing/2014/main" id="{D4FAA42C-AC07-49C5-9C3E-CBF742D5CC7F}"/>
              </a:ext>
            </a:extLst>
          </p:cNvPr>
          <p:cNvSpPr txBox="1"/>
          <p:nvPr/>
        </p:nvSpPr>
        <p:spPr>
          <a:xfrm>
            <a:off x="8993988" y="2509692"/>
            <a:ext cx="1833981" cy="1015663"/>
          </a:xfrm>
          <a:prstGeom prst="rect">
            <a:avLst/>
          </a:prstGeom>
          <a:noFill/>
        </p:spPr>
        <p:txBody>
          <a:bodyPr wrap="square" rtlCol="0">
            <a:spAutoFit/>
          </a:bodyPr>
          <a:lstStyle/>
          <a:p>
            <a:pPr algn="ctr"/>
            <a:r>
              <a:rPr lang="en-US" altLang="zh-CN" sz="6000" dirty="0">
                <a:solidFill>
                  <a:schemeClr val="accent1"/>
                </a:solidFill>
                <a:ea typeface="微软雅黑 Light" panose="020B0502040204020203" pitchFamily="34" charset="-122"/>
              </a:rPr>
              <a:t>2400</a:t>
            </a:r>
            <a:r>
              <a:rPr lang="zh-CN" altLang="en-US" sz="2000" dirty="0">
                <a:solidFill>
                  <a:schemeClr val="accent1"/>
                </a:solidFill>
                <a:latin typeface="1汉仪小麦体简" panose="00020600040101010101" pitchFamily="18" charset="-128"/>
                <a:ea typeface="1汉仪小麦体简" panose="00020600040101010101" pitchFamily="18" charset="-128"/>
              </a:rPr>
              <a:t>人</a:t>
            </a:r>
            <a:endParaRPr lang="zh-CN" altLang="en-US" sz="6000" dirty="0">
              <a:solidFill>
                <a:schemeClr val="accent1"/>
              </a:solidFill>
              <a:latin typeface="1汉仪小麦体简" panose="00020600040101010101" pitchFamily="18" charset="-128"/>
              <a:ea typeface="1汉仪小麦体简" panose="00020600040101010101" pitchFamily="18" charset="-128"/>
            </a:endParaRPr>
          </a:p>
        </p:txBody>
      </p:sp>
    </p:spTree>
    <p:extLst>
      <p:ext uri="{BB962C8B-B14F-4D97-AF65-F5344CB8AC3E}">
        <p14:creationId xmlns:p14="http://schemas.microsoft.com/office/powerpoint/2010/main" val="3989682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4">
            <a:extLst>
              <a:ext uri="{FF2B5EF4-FFF2-40B4-BE49-F238E27FC236}">
                <a16:creationId xmlns:a16="http://schemas.microsoft.com/office/drawing/2014/main" id="{2CDEAE27-28E0-438B-8CDD-B399B8DBE601}"/>
              </a:ext>
            </a:extLst>
          </p:cNvPr>
          <p:cNvSpPr>
            <a:spLocks noGrp="1"/>
          </p:cNvSpPr>
          <p:nvPr>
            <p:ph sz="quarter" idx="32"/>
          </p:nvPr>
        </p:nvSpPr>
        <p:spPr>
          <a:xfrm>
            <a:off x="607915" y="5406471"/>
            <a:ext cx="3613953" cy="1159613"/>
          </a:xfrm>
        </p:spPr>
        <p:txBody>
          <a:bodyPr/>
          <a:lstStyle/>
          <a:p>
            <a:r>
              <a:rPr lang="zh-CN" altLang="en-US" dirty="0"/>
              <a:t>请在这里输入你想要添加的正文内容在这里输入所想要的正文内容。</a:t>
            </a:r>
          </a:p>
          <a:p>
            <a:endParaRPr lang="zh-CN" altLang="en-US" dirty="0"/>
          </a:p>
        </p:txBody>
      </p:sp>
      <p:sp>
        <p:nvSpPr>
          <p:cNvPr id="28" name="内容占位符 27">
            <a:extLst>
              <a:ext uri="{FF2B5EF4-FFF2-40B4-BE49-F238E27FC236}">
                <a16:creationId xmlns:a16="http://schemas.microsoft.com/office/drawing/2014/main" id="{466A2485-B41A-42FC-9BC1-BEE7AAB7997E}"/>
              </a:ext>
            </a:extLst>
          </p:cNvPr>
          <p:cNvSpPr>
            <a:spLocks noGrp="1"/>
          </p:cNvSpPr>
          <p:nvPr>
            <p:ph sz="quarter" idx="33"/>
          </p:nvPr>
        </p:nvSpPr>
        <p:spPr>
          <a:xfrm>
            <a:off x="603917" y="5039112"/>
            <a:ext cx="3189288" cy="433965"/>
          </a:xfrm>
        </p:spPr>
        <p:txBody>
          <a:bodyPr/>
          <a:lstStyle/>
          <a:p>
            <a:r>
              <a:rPr lang="zh-CN" altLang="en-US" dirty="0"/>
              <a:t>这里输入你的标题</a:t>
            </a:r>
          </a:p>
        </p:txBody>
      </p:sp>
      <p:sp>
        <p:nvSpPr>
          <p:cNvPr id="23" name="内容占位符 22">
            <a:extLst>
              <a:ext uri="{FF2B5EF4-FFF2-40B4-BE49-F238E27FC236}">
                <a16:creationId xmlns:a16="http://schemas.microsoft.com/office/drawing/2014/main" id="{13301B88-5E71-45BD-A30D-CEA480AD55BB}"/>
              </a:ext>
            </a:extLst>
          </p:cNvPr>
          <p:cNvSpPr>
            <a:spLocks noGrp="1"/>
          </p:cNvSpPr>
          <p:nvPr>
            <p:ph sz="quarter" idx="30"/>
          </p:nvPr>
        </p:nvSpPr>
        <p:spPr>
          <a:xfrm>
            <a:off x="607915" y="3884484"/>
            <a:ext cx="3613953" cy="1159613"/>
          </a:xfrm>
        </p:spPr>
        <p:txBody>
          <a:bodyPr/>
          <a:lstStyle/>
          <a:p>
            <a:r>
              <a:rPr lang="zh-CN" altLang="en-US" dirty="0"/>
              <a:t>请在这里输入你想要添加的正文内容在这里输入所想要的正文内容。</a:t>
            </a:r>
          </a:p>
          <a:p>
            <a:endParaRPr lang="zh-CN" altLang="en-US" dirty="0"/>
          </a:p>
        </p:txBody>
      </p:sp>
      <p:sp>
        <p:nvSpPr>
          <p:cNvPr id="24" name="内容占位符 23">
            <a:extLst>
              <a:ext uri="{FF2B5EF4-FFF2-40B4-BE49-F238E27FC236}">
                <a16:creationId xmlns:a16="http://schemas.microsoft.com/office/drawing/2014/main" id="{F3BF5AB2-34E8-40AD-8F88-14F3A6F81EDA}"/>
              </a:ext>
            </a:extLst>
          </p:cNvPr>
          <p:cNvSpPr>
            <a:spLocks noGrp="1"/>
          </p:cNvSpPr>
          <p:nvPr>
            <p:ph sz="quarter" idx="31"/>
          </p:nvPr>
        </p:nvSpPr>
        <p:spPr>
          <a:xfrm>
            <a:off x="603917" y="3517125"/>
            <a:ext cx="3189288" cy="433965"/>
          </a:xfrm>
        </p:spPr>
        <p:txBody>
          <a:bodyPr/>
          <a:lstStyle/>
          <a:p>
            <a:r>
              <a:rPr lang="zh-CN" altLang="en-US" dirty="0"/>
              <a:t>这里输入你的标题</a:t>
            </a:r>
          </a:p>
        </p:txBody>
      </p:sp>
      <p:sp>
        <p:nvSpPr>
          <p:cNvPr id="9" name="内容占位符 8">
            <a:extLst>
              <a:ext uri="{FF2B5EF4-FFF2-40B4-BE49-F238E27FC236}">
                <a16:creationId xmlns:a16="http://schemas.microsoft.com/office/drawing/2014/main" id="{8371AB46-E76F-427F-882A-C0BA2C522762}"/>
              </a:ext>
            </a:extLst>
          </p:cNvPr>
          <p:cNvSpPr>
            <a:spLocks noGrp="1"/>
          </p:cNvSpPr>
          <p:nvPr>
            <p:ph sz="quarter" idx="28"/>
          </p:nvPr>
        </p:nvSpPr>
        <p:spPr>
          <a:xfrm>
            <a:off x="607915" y="2366754"/>
            <a:ext cx="3613953" cy="709361"/>
          </a:xfrm>
        </p:spPr>
        <p:txBody>
          <a:bodyPr/>
          <a:lstStyle/>
          <a:p>
            <a:r>
              <a:rPr lang="zh-CN" altLang="en-US" dirty="0"/>
              <a:t>请在这里输入你想要添加的正文内容在这里输入所想要的正文内容。</a:t>
            </a:r>
          </a:p>
        </p:txBody>
      </p:sp>
      <p:sp>
        <p:nvSpPr>
          <p:cNvPr id="21" name="内容占位符 20">
            <a:extLst>
              <a:ext uri="{FF2B5EF4-FFF2-40B4-BE49-F238E27FC236}">
                <a16:creationId xmlns:a16="http://schemas.microsoft.com/office/drawing/2014/main" id="{D62C0E34-0D80-43AF-B6C4-F3143765A97A}"/>
              </a:ext>
            </a:extLst>
          </p:cNvPr>
          <p:cNvSpPr>
            <a:spLocks noGrp="1"/>
          </p:cNvSpPr>
          <p:nvPr>
            <p:ph sz="quarter" idx="29"/>
          </p:nvPr>
        </p:nvSpPr>
        <p:spPr>
          <a:xfrm>
            <a:off x="603917" y="1999395"/>
            <a:ext cx="3189288" cy="433965"/>
          </a:xfrm>
        </p:spPr>
        <p:txBody>
          <a:bodyPr/>
          <a:lstStyle/>
          <a:p>
            <a:r>
              <a:rPr lang="zh-CN" altLang="en-US" dirty="0"/>
              <a:t>这里输入你的标题</a:t>
            </a:r>
          </a:p>
        </p:txBody>
      </p:sp>
      <p:sp>
        <p:nvSpPr>
          <p:cNvPr id="4" name="标题 3">
            <a:extLst>
              <a:ext uri="{FF2B5EF4-FFF2-40B4-BE49-F238E27FC236}">
                <a16:creationId xmlns:a16="http://schemas.microsoft.com/office/drawing/2014/main" id="{FE570B5C-A9B5-41F3-B446-CC430B2F3CD5}"/>
              </a:ext>
            </a:extLst>
          </p:cNvPr>
          <p:cNvSpPr>
            <a:spLocks noGrp="1"/>
          </p:cNvSpPr>
          <p:nvPr>
            <p:ph type="title"/>
          </p:nvPr>
        </p:nvSpPr>
        <p:spPr/>
        <p:txBody>
          <a:bodyPr/>
          <a:lstStyle/>
          <a:p>
            <a:r>
              <a:rPr lang="zh-CN" altLang="en-US" dirty="0"/>
              <a:t>这里输入你的标题</a:t>
            </a:r>
          </a:p>
        </p:txBody>
      </p:sp>
      <p:graphicFrame>
        <p:nvGraphicFramePr>
          <p:cNvPr id="69" name="图表 68">
            <a:extLst>
              <a:ext uri="{FF2B5EF4-FFF2-40B4-BE49-F238E27FC236}">
                <a16:creationId xmlns:a16="http://schemas.microsoft.com/office/drawing/2014/main" id="{860430F3-9430-4732-9C9B-9B9A05C1A16D}"/>
              </a:ext>
            </a:extLst>
          </p:cNvPr>
          <p:cNvGraphicFramePr/>
          <p:nvPr>
            <p:extLst>
              <p:ext uri="{D42A27DB-BD31-4B8C-83A1-F6EECF244321}">
                <p14:modId xmlns:p14="http://schemas.microsoft.com/office/powerpoint/2010/main" val="388633545"/>
              </p:ext>
            </p:extLst>
          </p:nvPr>
        </p:nvGraphicFramePr>
        <p:xfrm>
          <a:off x="5520305" y="2106175"/>
          <a:ext cx="4509048" cy="30060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623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65C67990-9539-47FE-B4AC-9E57F38F75EE}"/>
              </a:ext>
            </a:extLst>
          </p:cNvPr>
          <p:cNvSpPr>
            <a:spLocks noGrp="1"/>
          </p:cNvSpPr>
          <p:nvPr>
            <p:ph sz="quarter" idx="32"/>
          </p:nvPr>
        </p:nvSpPr>
        <p:spPr/>
        <p:txBody>
          <a:bodyPr/>
          <a:lstStyle/>
          <a:p>
            <a:r>
              <a:rPr lang="zh-CN" altLang="en-US" dirty="0"/>
              <a:t>这里输入你的标题</a:t>
            </a:r>
          </a:p>
          <a:p>
            <a:endParaRPr lang="zh-CN" altLang="en-US" dirty="0"/>
          </a:p>
        </p:txBody>
      </p:sp>
      <p:sp>
        <p:nvSpPr>
          <p:cNvPr id="15" name="内容占位符 14">
            <a:extLst>
              <a:ext uri="{FF2B5EF4-FFF2-40B4-BE49-F238E27FC236}">
                <a16:creationId xmlns:a16="http://schemas.microsoft.com/office/drawing/2014/main" id="{61E75A21-DA8C-426D-83C9-11AAC448AEF2}"/>
              </a:ext>
            </a:extLst>
          </p:cNvPr>
          <p:cNvSpPr>
            <a:spLocks noGrp="1"/>
          </p:cNvSpPr>
          <p:nvPr>
            <p:ph sz="quarter" idx="33"/>
          </p:nvPr>
        </p:nvSpPr>
        <p:spPr>
          <a:xfrm>
            <a:off x="609601" y="5178882"/>
            <a:ext cx="3465446"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2" name="内容占位符 11">
            <a:extLst>
              <a:ext uri="{FF2B5EF4-FFF2-40B4-BE49-F238E27FC236}">
                <a16:creationId xmlns:a16="http://schemas.microsoft.com/office/drawing/2014/main" id="{E3E6DB58-1030-4AFF-91E0-A5DE57C22836}"/>
              </a:ext>
            </a:extLst>
          </p:cNvPr>
          <p:cNvSpPr>
            <a:spLocks noGrp="1"/>
          </p:cNvSpPr>
          <p:nvPr>
            <p:ph sz="quarter" idx="30"/>
          </p:nvPr>
        </p:nvSpPr>
        <p:spPr/>
        <p:txBody>
          <a:bodyPr/>
          <a:lstStyle/>
          <a:p>
            <a:r>
              <a:rPr lang="zh-CN" altLang="en-US" dirty="0"/>
              <a:t>这里输入你的标题</a:t>
            </a:r>
          </a:p>
          <a:p>
            <a:endParaRPr lang="zh-CN" altLang="en-US" dirty="0"/>
          </a:p>
        </p:txBody>
      </p:sp>
      <p:sp>
        <p:nvSpPr>
          <p:cNvPr id="13" name="内容占位符 12">
            <a:extLst>
              <a:ext uri="{FF2B5EF4-FFF2-40B4-BE49-F238E27FC236}">
                <a16:creationId xmlns:a16="http://schemas.microsoft.com/office/drawing/2014/main" id="{F64A3AC1-DDD5-46C9-819A-4C612709090F}"/>
              </a:ext>
            </a:extLst>
          </p:cNvPr>
          <p:cNvSpPr>
            <a:spLocks noGrp="1"/>
          </p:cNvSpPr>
          <p:nvPr>
            <p:ph sz="quarter" idx="31"/>
          </p:nvPr>
        </p:nvSpPr>
        <p:spPr>
          <a:xfrm>
            <a:off x="8155155" y="5206346"/>
            <a:ext cx="3427244"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0" name="内容占位符 9">
            <a:extLst>
              <a:ext uri="{FF2B5EF4-FFF2-40B4-BE49-F238E27FC236}">
                <a16:creationId xmlns:a16="http://schemas.microsoft.com/office/drawing/2014/main" id="{51120F27-ACB4-4B1F-8EBD-18F6BFD42C68}"/>
              </a:ext>
            </a:extLst>
          </p:cNvPr>
          <p:cNvSpPr>
            <a:spLocks noGrp="1"/>
          </p:cNvSpPr>
          <p:nvPr>
            <p:ph sz="quarter" idx="18"/>
          </p:nvPr>
        </p:nvSpPr>
        <p:spPr/>
        <p:txBody>
          <a:bodyPr/>
          <a:lstStyle/>
          <a:p>
            <a:r>
              <a:rPr lang="zh-CN" altLang="en-US" dirty="0"/>
              <a:t>这里输入你的标题</a:t>
            </a:r>
          </a:p>
          <a:p>
            <a:endParaRPr lang="zh-CN" altLang="en-US" dirty="0"/>
          </a:p>
        </p:txBody>
      </p:sp>
      <p:sp>
        <p:nvSpPr>
          <p:cNvPr id="11" name="内容占位符 10">
            <a:extLst>
              <a:ext uri="{FF2B5EF4-FFF2-40B4-BE49-F238E27FC236}">
                <a16:creationId xmlns:a16="http://schemas.microsoft.com/office/drawing/2014/main" id="{FCE96653-B15C-4255-9883-C528DFAD8E1C}"/>
              </a:ext>
            </a:extLst>
          </p:cNvPr>
          <p:cNvSpPr>
            <a:spLocks noGrp="1"/>
          </p:cNvSpPr>
          <p:nvPr>
            <p:ph sz="quarter" idx="22"/>
          </p:nvPr>
        </p:nvSpPr>
        <p:spPr>
          <a:xfrm>
            <a:off x="4837652" y="1988175"/>
            <a:ext cx="2516697" cy="1151277"/>
          </a:xfrm>
        </p:spPr>
        <p:txBody>
          <a:bodyPr/>
          <a:lstStyle/>
          <a:p>
            <a:pPr marL="0" indent="0">
              <a:spcBef>
                <a:spcPts val="500"/>
              </a:spcBef>
              <a:buNone/>
            </a:pPr>
            <a:r>
              <a:rPr lang="zh-CN" altLang="en-US" dirty="0"/>
              <a:t>请在这里输入你想要添加的正文内容，请请在这里</a:t>
            </a:r>
          </a:p>
          <a:p>
            <a:endParaRPr lang="zh-CN" altLang="en-US" dirty="0"/>
          </a:p>
        </p:txBody>
      </p:sp>
      <p:sp>
        <p:nvSpPr>
          <p:cNvPr id="3" name="标题 2">
            <a:extLst>
              <a:ext uri="{FF2B5EF4-FFF2-40B4-BE49-F238E27FC236}">
                <a16:creationId xmlns:a16="http://schemas.microsoft.com/office/drawing/2014/main" id="{4F7FE8D6-8E90-4A67-9FA8-5AC4AE12D0F3}"/>
              </a:ext>
            </a:extLst>
          </p:cNvPr>
          <p:cNvSpPr>
            <a:spLocks noGrp="1"/>
          </p:cNvSpPr>
          <p:nvPr>
            <p:ph type="title"/>
          </p:nvPr>
        </p:nvSpPr>
        <p:spPr/>
        <p:txBody>
          <a:bodyPr/>
          <a:lstStyle/>
          <a:p>
            <a:r>
              <a:rPr lang="zh-CN" altLang="en-US" dirty="0"/>
              <a:t>这里输入你的标题</a:t>
            </a:r>
          </a:p>
        </p:txBody>
      </p:sp>
      <p:sp>
        <p:nvSpPr>
          <p:cNvPr id="33" name="任意多边形 48">
            <a:extLst>
              <a:ext uri="{FF2B5EF4-FFF2-40B4-BE49-F238E27FC236}">
                <a16:creationId xmlns:a16="http://schemas.microsoft.com/office/drawing/2014/main" id="{CA6FBA67-9615-4914-B58E-D73DDE7CE535}"/>
              </a:ext>
            </a:extLst>
          </p:cNvPr>
          <p:cNvSpPr/>
          <p:nvPr/>
        </p:nvSpPr>
        <p:spPr>
          <a:xfrm>
            <a:off x="7310799" y="5134897"/>
            <a:ext cx="456102" cy="345847"/>
          </a:xfrm>
          <a:custGeom>
            <a:avLst/>
            <a:gdLst>
              <a:gd name="connsiteX0" fmla="*/ 227908 w 962049"/>
              <a:gd name="connsiteY0" fmla="*/ 0 h 628171"/>
              <a:gd name="connsiteX1" fmla="*/ 896999 w 962049"/>
              <a:gd name="connsiteY1" fmla="*/ 74343 h 628171"/>
              <a:gd name="connsiteX2" fmla="*/ 562454 w 962049"/>
              <a:gd name="connsiteY2" fmla="*/ 381010 h 628171"/>
              <a:gd name="connsiteX3" fmla="*/ 962049 w 962049"/>
              <a:gd name="connsiteY3" fmla="*/ 399596 h 628171"/>
              <a:gd name="connsiteX4" fmla="*/ 896999 w 962049"/>
              <a:gd name="connsiteY4" fmla="*/ 511111 h 628171"/>
              <a:gd name="connsiteX5" fmla="*/ 306355 w 962049"/>
              <a:gd name="connsiteY5" fmla="*/ 452047 h 628171"/>
              <a:gd name="connsiteX6" fmla="*/ 225381 w 962049"/>
              <a:gd name="connsiteY6" fmla="*/ 526273 h 628171"/>
              <a:gd name="connsiteX7" fmla="*/ 382835 w 962049"/>
              <a:gd name="connsiteY7" fmla="*/ 533596 h 628171"/>
              <a:gd name="connsiteX8" fmla="*/ 357203 w 962049"/>
              <a:gd name="connsiteY8" fmla="*/ 577537 h 628171"/>
              <a:gd name="connsiteX9" fmla="*/ 130927 w 962049"/>
              <a:gd name="connsiteY9" fmla="*/ 554910 h 628171"/>
              <a:gd name="connsiteX10" fmla="*/ 83511 w 962049"/>
              <a:gd name="connsiteY10" fmla="*/ 598374 h 628171"/>
              <a:gd name="connsiteX11" fmla="*/ 172650 w 962049"/>
              <a:gd name="connsiteY11" fmla="*/ 609774 h 628171"/>
              <a:gd name="connsiteX12" fmla="*/ 160132 w 962049"/>
              <a:gd name="connsiteY12" fmla="*/ 628171 h 628171"/>
              <a:gd name="connsiteX13" fmla="*/ 11147 w 962049"/>
              <a:gd name="connsiteY13" fmla="*/ 613273 h 628171"/>
              <a:gd name="connsiteX14" fmla="*/ 98410 w 962049"/>
              <a:gd name="connsiteY14" fmla="*/ 551550 h 628171"/>
              <a:gd name="connsiteX15" fmla="*/ 0 w 962049"/>
              <a:gd name="connsiteY15" fmla="*/ 538379 h 628171"/>
              <a:gd name="connsiteX16" fmla="*/ 6890 w 962049"/>
              <a:gd name="connsiteY16" fmla="*/ 511111 h 628171"/>
              <a:gd name="connsiteX17" fmla="*/ 116035 w 962049"/>
              <a:gd name="connsiteY17" fmla="*/ 522335 h 628171"/>
              <a:gd name="connsiteX18" fmla="*/ 138507 w 962049"/>
              <a:gd name="connsiteY18" fmla="*/ 525292 h 628171"/>
              <a:gd name="connsiteX19" fmla="*/ 250025 w 962049"/>
              <a:gd name="connsiteY19" fmla="*/ 446414 h 628171"/>
              <a:gd name="connsiteX20" fmla="*/ 246493 w 962049"/>
              <a:gd name="connsiteY20" fmla="*/ 446060 h 628171"/>
              <a:gd name="connsiteX21" fmla="*/ 246802 w 962049"/>
              <a:gd name="connsiteY21" fmla="*/ 445842 h 628171"/>
              <a:gd name="connsiteX22" fmla="*/ 89897 w 962049"/>
              <a:gd name="connsiteY22" fmla="*/ 450574 h 628171"/>
              <a:gd name="connsiteX23" fmla="*/ 93559 w 962049"/>
              <a:gd name="connsiteY23" fmla="*/ 376142 h 628171"/>
              <a:gd name="connsiteX24" fmla="*/ 281337 w 962049"/>
              <a:gd name="connsiteY24" fmla="*/ 395452 h 628171"/>
              <a:gd name="connsiteX25" fmla="*/ 312285 w 962049"/>
              <a:gd name="connsiteY25" fmla="*/ 399524 h 628171"/>
              <a:gd name="connsiteX26" fmla="*/ 627504 w 962049"/>
              <a:gd name="connsiteY26" fmla="*/ 176565 h 628171"/>
              <a:gd name="connsiteX27" fmla="*/ 218615 w 962049"/>
              <a:gd name="connsiteY27" fmla="*/ 223030 h 62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2049" h="628171">
                <a:moveTo>
                  <a:pt x="227908" y="0"/>
                </a:moveTo>
                <a:cubicBezTo>
                  <a:pt x="536123" y="27878"/>
                  <a:pt x="585686" y="32525"/>
                  <a:pt x="896999" y="74343"/>
                </a:cubicBezTo>
                <a:lnTo>
                  <a:pt x="562454" y="381010"/>
                </a:lnTo>
                <a:lnTo>
                  <a:pt x="962049" y="399596"/>
                </a:lnTo>
                <a:lnTo>
                  <a:pt x="896999" y="511111"/>
                </a:lnTo>
                <a:lnTo>
                  <a:pt x="306355" y="452047"/>
                </a:lnTo>
                <a:lnTo>
                  <a:pt x="225381" y="526273"/>
                </a:lnTo>
                <a:lnTo>
                  <a:pt x="382835" y="533596"/>
                </a:lnTo>
                <a:lnTo>
                  <a:pt x="357203" y="577537"/>
                </a:lnTo>
                <a:lnTo>
                  <a:pt x="130927" y="554910"/>
                </a:lnTo>
                <a:lnTo>
                  <a:pt x="83511" y="598374"/>
                </a:lnTo>
                <a:lnTo>
                  <a:pt x="172650" y="609774"/>
                </a:lnTo>
                <a:lnTo>
                  <a:pt x="160132" y="628171"/>
                </a:lnTo>
                <a:lnTo>
                  <a:pt x="11147" y="613273"/>
                </a:lnTo>
                <a:lnTo>
                  <a:pt x="98410" y="551550"/>
                </a:lnTo>
                <a:lnTo>
                  <a:pt x="0" y="538379"/>
                </a:lnTo>
                <a:lnTo>
                  <a:pt x="6890" y="511111"/>
                </a:lnTo>
                <a:cubicBezTo>
                  <a:pt x="59833" y="515900"/>
                  <a:pt x="79454" y="517696"/>
                  <a:pt x="116035" y="522335"/>
                </a:cubicBezTo>
                <a:lnTo>
                  <a:pt x="138507" y="525292"/>
                </a:lnTo>
                <a:lnTo>
                  <a:pt x="250025" y="446414"/>
                </a:lnTo>
                <a:lnTo>
                  <a:pt x="246493" y="446060"/>
                </a:lnTo>
                <a:lnTo>
                  <a:pt x="246802" y="445842"/>
                </a:lnTo>
                <a:lnTo>
                  <a:pt x="89897" y="450574"/>
                </a:lnTo>
                <a:lnTo>
                  <a:pt x="93559" y="376142"/>
                </a:lnTo>
                <a:cubicBezTo>
                  <a:pt x="184644" y="384381"/>
                  <a:pt x="218401" y="387470"/>
                  <a:pt x="281337" y="395452"/>
                </a:cubicBezTo>
                <a:lnTo>
                  <a:pt x="312285" y="399524"/>
                </a:lnTo>
                <a:lnTo>
                  <a:pt x="627504" y="176565"/>
                </a:lnTo>
                <a:lnTo>
                  <a:pt x="218615" y="223030"/>
                </a:ln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
        <p:nvSpPr>
          <p:cNvPr id="34" name="任意多边形 42">
            <a:extLst>
              <a:ext uri="{FF2B5EF4-FFF2-40B4-BE49-F238E27FC236}">
                <a16:creationId xmlns:a16="http://schemas.microsoft.com/office/drawing/2014/main" id="{5B02E6D2-8A99-47C5-8E1A-946D0583B39A}"/>
              </a:ext>
            </a:extLst>
          </p:cNvPr>
          <p:cNvSpPr/>
          <p:nvPr/>
        </p:nvSpPr>
        <p:spPr>
          <a:xfrm>
            <a:off x="4408681" y="5087906"/>
            <a:ext cx="513883" cy="397220"/>
          </a:xfrm>
          <a:custGeom>
            <a:avLst/>
            <a:gdLst>
              <a:gd name="connsiteX0" fmla="*/ 969611 w 1394599"/>
              <a:gd name="connsiteY0" fmla="*/ 581966 h 1077993"/>
              <a:gd name="connsiteX1" fmla="*/ 1394599 w 1394599"/>
              <a:gd name="connsiteY1" fmla="*/ 581966 h 1077993"/>
              <a:gd name="connsiteX2" fmla="*/ 1394599 w 1394599"/>
              <a:gd name="connsiteY2" fmla="*/ 1046974 h 1077993"/>
              <a:gd name="connsiteX3" fmla="*/ 765794 w 1394599"/>
              <a:gd name="connsiteY3" fmla="*/ 1046974 h 1077993"/>
              <a:gd name="connsiteX4" fmla="*/ 765794 w 1394599"/>
              <a:gd name="connsiteY4" fmla="*/ 775397 h 1077993"/>
              <a:gd name="connsiteX5" fmla="*/ 1080198 w 1394599"/>
              <a:gd name="connsiteY5" fmla="*/ 775397 h 1077993"/>
              <a:gd name="connsiteX6" fmla="*/ 268465 w 1394599"/>
              <a:gd name="connsiteY6" fmla="*/ 534807 h 1077993"/>
              <a:gd name="connsiteX7" fmla="*/ 322570 w 1394599"/>
              <a:gd name="connsiteY7" fmla="*/ 540325 h 1077993"/>
              <a:gd name="connsiteX8" fmla="*/ 327160 w 1394599"/>
              <a:gd name="connsiteY8" fmla="*/ 541766 h 1077993"/>
              <a:gd name="connsiteX9" fmla="*/ 193590 w 1394599"/>
              <a:gd name="connsiteY9" fmla="*/ 775397 h 1077993"/>
              <a:gd name="connsiteX10" fmla="*/ 533841 w 1394599"/>
              <a:gd name="connsiteY10" fmla="*/ 775397 h 1077993"/>
              <a:gd name="connsiteX11" fmla="*/ 536930 w 1394599"/>
              <a:gd name="connsiteY11" fmla="*/ 806400 h 1077993"/>
              <a:gd name="connsiteX12" fmla="*/ 268465 w 1394599"/>
              <a:gd name="connsiteY12" fmla="*/ 1077993 h 1077993"/>
              <a:gd name="connsiteX13" fmla="*/ 0 w 1394599"/>
              <a:gd name="connsiteY13" fmla="*/ 806400 h 1077993"/>
              <a:gd name="connsiteX14" fmla="*/ 268465 w 1394599"/>
              <a:gd name="connsiteY14" fmla="*/ 534807 h 1077993"/>
              <a:gd name="connsiteX15" fmla="*/ 636894 w 1394599"/>
              <a:gd name="connsiteY15" fmla="*/ 0 h 1077993"/>
              <a:gd name="connsiteX16" fmla="*/ 969611 w 1394599"/>
              <a:gd name="connsiteY16" fmla="*/ 581966 h 1077993"/>
              <a:gd name="connsiteX17" fmla="*/ 765794 w 1394599"/>
              <a:gd name="connsiteY17" fmla="*/ 581966 h 1077993"/>
              <a:gd name="connsiteX18" fmla="*/ 765794 w 1394599"/>
              <a:gd name="connsiteY18" fmla="*/ 775397 h 1077993"/>
              <a:gd name="connsiteX19" fmla="*/ 533841 w 1394599"/>
              <a:gd name="connsiteY19" fmla="*/ 775397 h 1077993"/>
              <a:gd name="connsiteX20" fmla="*/ 531476 w 1394599"/>
              <a:gd name="connsiteY20" fmla="*/ 751665 h 1077993"/>
              <a:gd name="connsiteX21" fmla="*/ 372964 w 1394599"/>
              <a:gd name="connsiteY21" fmla="*/ 556150 h 1077993"/>
              <a:gd name="connsiteX22" fmla="*/ 327160 w 1394599"/>
              <a:gd name="connsiteY22" fmla="*/ 541766 h 10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4599" h="1077993">
                <a:moveTo>
                  <a:pt x="969611" y="581966"/>
                </a:moveTo>
                <a:lnTo>
                  <a:pt x="1394599" y="581966"/>
                </a:lnTo>
                <a:lnTo>
                  <a:pt x="1394599" y="1046974"/>
                </a:lnTo>
                <a:lnTo>
                  <a:pt x="765794" y="1046974"/>
                </a:lnTo>
                <a:lnTo>
                  <a:pt x="765794" y="775397"/>
                </a:lnTo>
                <a:lnTo>
                  <a:pt x="1080198" y="775397"/>
                </a:lnTo>
                <a:close/>
                <a:moveTo>
                  <a:pt x="268465" y="534807"/>
                </a:moveTo>
                <a:cubicBezTo>
                  <a:pt x="286999" y="534807"/>
                  <a:pt x="305094" y="536707"/>
                  <a:pt x="322570" y="540325"/>
                </a:cubicBezTo>
                <a:lnTo>
                  <a:pt x="327160" y="541766"/>
                </a:lnTo>
                <a:lnTo>
                  <a:pt x="193590" y="775397"/>
                </a:lnTo>
                <a:lnTo>
                  <a:pt x="533841" y="775397"/>
                </a:lnTo>
                <a:lnTo>
                  <a:pt x="536930" y="806400"/>
                </a:lnTo>
                <a:cubicBezTo>
                  <a:pt x="536930" y="956397"/>
                  <a:pt x="416734" y="1077993"/>
                  <a:pt x="268465" y="1077993"/>
                </a:cubicBezTo>
                <a:cubicBezTo>
                  <a:pt x="120196" y="1077993"/>
                  <a:pt x="0" y="956397"/>
                  <a:pt x="0" y="806400"/>
                </a:cubicBezTo>
                <a:cubicBezTo>
                  <a:pt x="0" y="656403"/>
                  <a:pt x="120196" y="534807"/>
                  <a:pt x="268465" y="534807"/>
                </a:cubicBezTo>
                <a:close/>
                <a:moveTo>
                  <a:pt x="636894" y="0"/>
                </a:moveTo>
                <a:lnTo>
                  <a:pt x="969611" y="581966"/>
                </a:lnTo>
                <a:lnTo>
                  <a:pt x="765794" y="581966"/>
                </a:lnTo>
                <a:lnTo>
                  <a:pt x="765794" y="775397"/>
                </a:lnTo>
                <a:lnTo>
                  <a:pt x="533841" y="775397"/>
                </a:lnTo>
                <a:lnTo>
                  <a:pt x="531476" y="751665"/>
                </a:lnTo>
                <a:cubicBezTo>
                  <a:pt x="513595" y="663264"/>
                  <a:pt x="453261" y="590509"/>
                  <a:pt x="372964" y="556150"/>
                </a:cubicBezTo>
                <a:lnTo>
                  <a:pt x="327160" y="541766"/>
                </a:ln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
        <p:nvSpPr>
          <p:cNvPr id="35" name="任意多边形 34">
            <a:extLst>
              <a:ext uri="{FF2B5EF4-FFF2-40B4-BE49-F238E27FC236}">
                <a16:creationId xmlns:a16="http://schemas.microsoft.com/office/drawing/2014/main" id="{F24072FC-2355-4C4E-925B-FAC5691A48DF}"/>
              </a:ext>
            </a:extLst>
          </p:cNvPr>
          <p:cNvSpPr/>
          <p:nvPr/>
        </p:nvSpPr>
        <p:spPr>
          <a:xfrm>
            <a:off x="5837932" y="3169603"/>
            <a:ext cx="501609" cy="413829"/>
          </a:xfrm>
          <a:custGeom>
            <a:avLst/>
            <a:gdLst>
              <a:gd name="connsiteX0" fmla="*/ 1561296 w 3271392"/>
              <a:gd name="connsiteY0" fmla="*/ 1750736 h 3142708"/>
              <a:gd name="connsiteX1" fmla="*/ 1741727 w 3271392"/>
              <a:gd name="connsiteY1" fmla="*/ 1817683 h 3142708"/>
              <a:gd name="connsiteX2" fmla="*/ 1728664 w 3271392"/>
              <a:gd name="connsiteY2" fmla="*/ 2287946 h 3142708"/>
              <a:gd name="connsiteX3" fmla="*/ 1127773 w 3271392"/>
              <a:gd name="connsiteY3" fmla="*/ 2470826 h 3142708"/>
              <a:gd name="connsiteX4" fmla="*/ 1349841 w 3271392"/>
              <a:gd name="connsiteY4" fmla="*/ 1843809 h 3142708"/>
              <a:gd name="connsiteX5" fmla="*/ 1561296 w 3271392"/>
              <a:gd name="connsiteY5" fmla="*/ 1750736 h 3142708"/>
              <a:gd name="connsiteX6" fmla="*/ 565565 w 3271392"/>
              <a:gd name="connsiteY6" fmla="*/ 1726324 h 3142708"/>
              <a:gd name="connsiteX7" fmla="*/ 278553 w 3271392"/>
              <a:gd name="connsiteY7" fmla="*/ 2000962 h 3142708"/>
              <a:gd name="connsiteX8" fmla="*/ 565565 w 3271392"/>
              <a:gd name="connsiteY8" fmla="*/ 2275600 h 3142708"/>
              <a:gd name="connsiteX9" fmla="*/ 852577 w 3271392"/>
              <a:gd name="connsiteY9" fmla="*/ 2000962 h 3142708"/>
              <a:gd name="connsiteX10" fmla="*/ 565565 w 3271392"/>
              <a:gd name="connsiteY10" fmla="*/ 1726324 h 3142708"/>
              <a:gd name="connsiteX11" fmla="*/ 778982 w 3271392"/>
              <a:gd name="connsiteY11" fmla="*/ 923101 h 3142708"/>
              <a:gd name="connsiteX12" fmla="*/ 491970 w 3271392"/>
              <a:gd name="connsiteY12" fmla="*/ 1197739 h 3142708"/>
              <a:gd name="connsiteX13" fmla="*/ 778982 w 3271392"/>
              <a:gd name="connsiteY13" fmla="*/ 1472377 h 3142708"/>
              <a:gd name="connsiteX14" fmla="*/ 1065994 w 3271392"/>
              <a:gd name="connsiteY14" fmla="*/ 1197739 h 3142708"/>
              <a:gd name="connsiteX15" fmla="*/ 778982 w 3271392"/>
              <a:gd name="connsiteY15" fmla="*/ 923101 h 3142708"/>
              <a:gd name="connsiteX16" fmla="*/ 1417656 w 3271392"/>
              <a:gd name="connsiteY16" fmla="*/ 484636 h 3142708"/>
              <a:gd name="connsiteX17" fmla="*/ 1130644 w 3271392"/>
              <a:gd name="connsiteY17" fmla="*/ 759274 h 3142708"/>
              <a:gd name="connsiteX18" fmla="*/ 1417656 w 3271392"/>
              <a:gd name="connsiteY18" fmla="*/ 1033912 h 3142708"/>
              <a:gd name="connsiteX19" fmla="*/ 1704668 w 3271392"/>
              <a:gd name="connsiteY19" fmla="*/ 759274 h 3142708"/>
              <a:gd name="connsiteX20" fmla="*/ 1417656 w 3271392"/>
              <a:gd name="connsiteY20" fmla="*/ 484636 h 3142708"/>
              <a:gd name="connsiteX21" fmla="*/ 1536664 w 3271392"/>
              <a:gd name="connsiteY21" fmla="*/ 162657 h 3142708"/>
              <a:gd name="connsiteX22" fmla="*/ 1807042 w 3271392"/>
              <a:gd name="connsiteY22" fmla="*/ 210953 h 3142708"/>
              <a:gd name="connsiteX23" fmla="*/ 1976860 w 3271392"/>
              <a:gd name="connsiteY23" fmla="*/ 707341 h 3142708"/>
              <a:gd name="connsiteX24" fmla="*/ 1833168 w 3271392"/>
              <a:gd name="connsiteY24" fmla="*/ 1125353 h 3142708"/>
              <a:gd name="connsiteX25" fmla="*/ 1558848 w 3271392"/>
              <a:gd name="connsiteY25" fmla="*/ 1543364 h 3142708"/>
              <a:gd name="connsiteX26" fmla="*/ 1036334 w 3271392"/>
              <a:gd name="connsiteY26" fmla="*/ 1909124 h 3142708"/>
              <a:gd name="connsiteX27" fmla="*/ 944894 w 3271392"/>
              <a:gd name="connsiteY27" fmla="*/ 2758210 h 3142708"/>
              <a:gd name="connsiteX28" fmla="*/ 1872356 w 3271392"/>
              <a:gd name="connsiteY28" fmla="*/ 2457764 h 3142708"/>
              <a:gd name="connsiteX29" fmla="*/ 2055236 w 3271392"/>
              <a:gd name="connsiteY29" fmla="*/ 1909124 h 3142708"/>
              <a:gd name="connsiteX30" fmla="*/ 2577751 w 3271392"/>
              <a:gd name="connsiteY30" fmla="*/ 1543364 h 3142708"/>
              <a:gd name="connsiteX31" fmla="*/ 2603876 w 3271392"/>
              <a:gd name="connsiteY31" fmla="*/ 2039753 h 3142708"/>
              <a:gd name="connsiteX32" fmla="*/ 1793979 w 3271392"/>
              <a:gd name="connsiteY32" fmla="*/ 2993342 h 3142708"/>
              <a:gd name="connsiteX33" fmla="*/ 775076 w 3271392"/>
              <a:gd name="connsiteY33" fmla="*/ 3045593 h 3142708"/>
              <a:gd name="connsiteX34" fmla="*/ 56619 w 3271392"/>
              <a:gd name="connsiteY34" fmla="*/ 2065879 h 3142708"/>
              <a:gd name="connsiteX35" fmla="*/ 148059 w 3271392"/>
              <a:gd name="connsiteY35" fmla="*/ 1177604 h 3142708"/>
              <a:gd name="connsiteX36" fmla="*/ 957956 w 3271392"/>
              <a:gd name="connsiteY36" fmla="*/ 289330 h 3142708"/>
              <a:gd name="connsiteX37" fmla="*/ 1536664 w 3271392"/>
              <a:gd name="connsiteY37" fmla="*/ 162657 h 3142708"/>
              <a:gd name="connsiteX38" fmla="*/ 3270081 w 3271392"/>
              <a:gd name="connsiteY38" fmla="*/ 1946 h 3142708"/>
              <a:gd name="connsiteX39" fmla="*/ 2055235 w 3271392"/>
              <a:gd name="connsiteY39" fmla="*/ 1765432 h 3142708"/>
              <a:gd name="connsiteX40" fmla="*/ 1754790 w 3271392"/>
              <a:gd name="connsiteY40" fmla="*/ 1556426 h 3142708"/>
              <a:gd name="connsiteX41" fmla="*/ 1820104 w 3271392"/>
              <a:gd name="connsiteY41" fmla="*/ 1491112 h 3142708"/>
              <a:gd name="connsiteX42" fmla="*/ 3270081 w 3271392"/>
              <a:gd name="connsiteY42" fmla="*/ 1946 h 31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1392" h="3142708">
                <a:moveTo>
                  <a:pt x="1561296" y="1750736"/>
                </a:moveTo>
                <a:cubicBezTo>
                  <a:pt x="1638313" y="1752369"/>
                  <a:pt x="1710159" y="1780672"/>
                  <a:pt x="1741727" y="1817683"/>
                </a:cubicBezTo>
                <a:cubicBezTo>
                  <a:pt x="1804864" y="1891706"/>
                  <a:pt x="1833167" y="2183443"/>
                  <a:pt x="1728664" y="2287946"/>
                </a:cubicBezTo>
                <a:cubicBezTo>
                  <a:pt x="1624161" y="2392449"/>
                  <a:pt x="1321539" y="2427284"/>
                  <a:pt x="1127773" y="2470826"/>
                </a:cubicBezTo>
                <a:cubicBezTo>
                  <a:pt x="1208327" y="2344551"/>
                  <a:pt x="1245338" y="1983147"/>
                  <a:pt x="1349841" y="1843809"/>
                </a:cubicBezTo>
                <a:cubicBezTo>
                  <a:pt x="1402093" y="1774140"/>
                  <a:pt x="1484280" y="1749103"/>
                  <a:pt x="1561296" y="1750736"/>
                </a:cubicBezTo>
                <a:close/>
                <a:moveTo>
                  <a:pt x="565565" y="1726324"/>
                </a:moveTo>
                <a:cubicBezTo>
                  <a:pt x="407053" y="1726324"/>
                  <a:pt x="278553" y="1849284"/>
                  <a:pt x="278553" y="2000962"/>
                </a:cubicBezTo>
                <a:cubicBezTo>
                  <a:pt x="278553" y="2152640"/>
                  <a:pt x="407053" y="2275600"/>
                  <a:pt x="565565" y="2275600"/>
                </a:cubicBezTo>
                <a:cubicBezTo>
                  <a:pt x="724077" y="2275600"/>
                  <a:pt x="852577" y="2152640"/>
                  <a:pt x="852577" y="2000962"/>
                </a:cubicBezTo>
                <a:cubicBezTo>
                  <a:pt x="852577" y="1849284"/>
                  <a:pt x="724077" y="1726324"/>
                  <a:pt x="565565" y="1726324"/>
                </a:cubicBezTo>
                <a:close/>
                <a:moveTo>
                  <a:pt x="778982" y="923101"/>
                </a:moveTo>
                <a:cubicBezTo>
                  <a:pt x="620470" y="923101"/>
                  <a:pt x="491970" y="1046061"/>
                  <a:pt x="491970" y="1197739"/>
                </a:cubicBezTo>
                <a:cubicBezTo>
                  <a:pt x="491970" y="1349417"/>
                  <a:pt x="620470" y="1472377"/>
                  <a:pt x="778982" y="1472377"/>
                </a:cubicBezTo>
                <a:cubicBezTo>
                  <a:pt x="937494" y="1472377"/>
                  <a:pt x="1065994" y="1349417"/>
                  <a:pt x="1065994" y="1197739"/>
                </a:cubicBezTo>
                <a:cubicBezTo>
                  <a:pt x="1065994" y="1046061"/>
                  <a:pt x="937494" y="923101"/>
                  <a:pt x="778982" y="923101"/>
                </a:cubicBezTo>
                <a:close/>
                <a:moveTo>
                  <a:pt x="1417656" y="484636"/>
                </a:moveTo>
                <a:cubicBezTo>
                  <a:pt x="1259144" y="484636"/>
                  <a:pt x="1130644" y="607596"/>
                  <a:pt x="1130644" y="759274"/>
                </a:cubicBezTo>
                <a:cubicBezTo>
                  <a:pt x="1130644" y="910952"/>
                  <a:pt x="1259144" y="1033912"/>
                  <a:pt x="1417656" y="1033912"/>
                </a:cubicBezTo>
                <a:cubicBezTo>
                  <a:pt x="1576168" y="1033912"/>
                  <a:pt x="1704668" y="910952"/>
                  <a:pt x="1704668" y="759274"/>
                </a:cubicBezTo>
                <a:cubicBezTo>
                  <a:pt x="1704668" y="607596"/>
                  <a:pt x="1576168" y="484636"/>
                  <a:pt x="1417656" y="484636"/>
                </a:cubicBezTo>
                <a:close/>
                <a:moveTo>
                  <a:pt x="1536664" y="162657"/>
                </a:moveTo>
                <a:cubicBezTo>
                  <a:pt x="1646920" y="166662"/>
                  <a:pt x="1743361" y="184828"/>
                  <a:pt x="1807042" y="210953"/>
                </a:cubicBezTo>
                <a:cubicBezTo>
                  <a:pt x="1976859" y="280621"/>
                  <a:pt x="1972506" y="554941"/>
                  <a:pt x="1976860" y="707341"/>
                </a:cubicBezTo>
                <a:cubicBezTo>
                  <a:pt x="1981214" y="859741"/>
                  <a:pt x="1902837" y="986016"/>
                  <a:pt x="1833168" y="1125353"/>
                </a:cubicBezTo>
                <a:cubicBezTo>
                  <a:pt x="1763499" y="1264690"/>
                  <a:pt x="1678591" y="1395318"/>
                  <a:pt x="1558848" y="1543364"/>
                </a:cubicBezTo>
                <a:cubicBezTo>
                  <a:pt x="1373791" y="1534655"/>
                  <a:pt x="1138660" y="1713181"/>
                  <a:pt x="1036334" y="1909124"/>
                </a:cubicBezTo>
                <a:cubicBezTo>
                  <a:pt x="934008" y="2105067"/>
                  <a:pt x="975374" y="2475181"/>
                  <a:pt x="944894" y="2758210"/>
                </a:cubicBezTo>
                <a:cubicBezTo>
                  <a:pt x="1092940" y="2777804"/>
                  <a:pt x="1687299" y="2599278"/>
                  <a:pt x="1872356" y="2457764"/>
                </a:cubicBezTo>
                <a:cubicBezTo>
                  <a:pt x="2057413" y="2316250"/>
                  <a:pt x="2072653" y="2105067"/>
                  <a:pt x="2055236" y="1909124"/>
                </a:cubicBezTo>
                <a:cubicBezTo>
                  <a:pt x="2325202" y="1776318"/>
                  <a:pt x="2486311" y="1639159"/>
                  <a:pt x="2577751" y="1543364"/>
                </a:cubicBezTo>
                <a:cubicBezTo>
                  <a:pt x="2577751" y="1543364"/>
                  <a:pt x="2734505" y="1798090"/>
                  <a:pt x="2603876" y="2039753"/>
                </a:cubicBezTo>
                <a:cubicBezTo>
                  <a:pt x="2473247" y="2281416"/>
                  <a:pt x="2098779" y="2825702"/>
                  <a:pt x="1793979" y="2993342"/>
                </a:cubicBezTo>
                <a:cubicBezTo>
                  <a:pt x="1489179" y="3160982"/>
                  <a:pt x="1064636" y="3200170"/>
                  <a:pt x="775076" y="3045593"/>
                </a:cubicBezTo>
                <a:cubicBezTo>
                  <a:pt x="485516" y="2891016"/>
                  <a:pt x="161122" y="2377210"/>
                  <a:pt x="56619" y="2065879"/>
                </a:cubicBezTo>
                <a:cubicBezTo>
                  <a:pt x="-47884" y="1754548"/>
                  <a:pt x="-2164" y="1473696"/>
                  <a:pt x="148059" y="1177604"/>
                </a:cubicBezTo>
                <a:cubicBezTo>
                  <a:pt x="298282" y="881512"/>
                  <a:pt x="681459" y="450438"/>
                  <a:pt x="957956" y="289330"/>
                </a:cubicBezTo>
                <a:cubicBezTo>
                  <a:pt x="1130767" y="188638"/>
                  <a:pt x="1352904" y="155981"/>
                  <a:pt x="1536664" y="162657"/>
                </a:cubicBezTo>
                <a:close/>
                <a:moveTo>
                  <a:pt x="3270081" y="1946"/>
                </a:moveTo>
                <a:cubicBezTo>
                  <a:pt x="3309270" y="47666"/>
                  <a:pt x="2460184" y="1177603"/>
                  <a:pt x="2055235" y="1765432"/>
                </a:cubicBezTo>
                <a:lnTo>
                  <a:pt x="1754790" y="1556426"/>
                </a:lnTo>
                <a:lnTo>
                  <a:pt x="1820104" y="1491112"/>
                </a:lnTo>
                <a:cubicBezTo>
                  <a:pt x="2525498" y="723669"/>
                  <a:pt x="3230892" y="-43774"/>
                  <a:pt x="3270081" y="1946"/>
                </a:cubicBez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51201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2FABE453-BA6E-4B69-9600-4634C22000DC}"/>
              </a:ext>
            </a:extLst>
          </p:cNvPr>
          <p:cNvSpPr>
            <a:spLocks noGrp="1"/>
          </p:cNvSpPr>
          <p:nvPr>
            <p:ph sz="quarter" idx="28"/>
          </p:nvPr>
        </p:nvSpPr>
        <p:spPr>
          <a:xfrm>
            <a:off x="7701747" y="2127090"/>
            <a:ext cx="3613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1" name="内容占位符 10">
            <a:extLst>
              <a:ext uri="{FF2B5EF4-FFF2-40B4-BE49-F238E27FC236}">
                <a16:creationId xmlns:a16="http://schemas.microsoft.com/office/drawing/2014/main" id="{2BA7317B-021E-477E-BD9D-300FCC8DDAB3}"/>
              </a:ext>
            </a:extLst>
          </p:cNvPr>
          <p:cNvSpPr>
            <a:spLocks noGrp="1"/>
          </p:cNvSpPr>
          <p:nvPr>
            <p:ph sz="quarter" idx="29"/>
          </p:nvPr>
        </p:nvSpPr>
        <p:spPr/>
        <p:txBody>
          <a:bodyPr/>
          <a:lstStyle/>
          <a:p>
            <a:r>
              <a:rPr lang="zh-CN" altLang="en-US" dirty="0"/>
              <a:t>这里输入你的标题</a:t>
            </a:r>
          </a:p>
          <a:p>
            <a:endParaRPr lang="zh-CN" altLang="en-US" dirty="0"/>
          </a:p>
        </p:txBody>
      </p:sp>
      <p:sp>
        <p:nvSpPr>
          <p:cNvPr id="12" name="内容占位符 11">
            <a:extLst>
              <a:ext uri="{FF2B5EF4-FFF2-40B4-BE49-F238E27FC236}">
                <a16:creationId xmlns:a16="http://schemas.microsoft.com/office/drawing/2014/main" id="{4E4360E5-B702-4DED-A34F-63569A538ABD}"/>
              </a:ext>
            </a:extLst>
          </p:cNvPr>
          <p:cNvSpPr>
            <a:spLocks noGrp="1"/>
          </p:cNvSpPr>
          <p:nvPr>
            <p:ph sz="quarter" idx="30"/>
          </p:nvPr>
        </p:nvSpPr>
        <p:spPr>
          <a:xfrm>
            <a:off x="7701747" y="3748978"/>
            <a:ext cx="3613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3" name="内容占位符 12">
            <a:extLst>
              <a:ext uri="{FF2B5EF4-FFF2-40B4-BE49-F238E27FC236}">
                <a16:creationId xmlns:a16="http://schemas.microsoft.com/office/drawing/2014/main" id="{1F14E7A9-B902-4359-9172-74B6E2A8C6C2}"/>
              </a:ext>
            </a:extLst>
          </p:cNvPr>
          <p:cNvSpPr>
            <a:spLocks noGrp="1"/>
          </p:cNvSpPr>
          <p:nvPr>
            <p:ph sz="quarter" idx="31"/>
          </p:nvPr>
        </p:nvSpPr>
        <p:spPr/>
        <p:txBody>
          <a:bodyPr/>
          <a:lstStyle/>
          <a:p>
            <a:r>
              <a:rPr lang="zh-CN" altLang="en-US" dirty="0"/>
              <a:t>这里输入你的标题</a:t>
            </a:r>
          </a:p>
          <a:p>
            <a:endParaRPr lang="zh-CN" altLang="en-US" dirty="0"/>
          </a:p>
        </p:txBody>
      </p:sp>
      <p:sp>
        <p:nvSpPr>
          <p:cNvPr id="14" name="内容占位符 13">
            <a:extLst>
              <a:ext uri="{FF2B5EF4-FFF2-40B4-BE49-F238E27FC236}">
                <a16:creationId xmlns:a16="http://schemas.microsoft.com/office/drawing/2014/main" id="{33DD1A41-4F27-4D58-A11F-56AB678C6AB4}"/>
              </a:ext>
            </a:extLst>
          </p:cNvPr>
          <p:cNvSpPr>
            <a:spLocks noGrp="1"/>
          </p:cNvSpPr>
          <p:nvPr>
            <p:ph sz="quarter" idx="32"/>
          </p:nvPr>
        </p:nvSpPr>
        <p:spPr>
          <a:xfrm>
            <a:off x="7701747" y="5370866"/>
            <a:ext cx="3613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5" name="内容占位符 14">
            <a:extLst>
              <a:ext uri="{FF2B5EF4-FFF2-40B4-BE49-F238E27FC236}">
                <a16:creationId xmlns:a16="http://schemas.microsoft.com/office/drawing/2014/main" id="{9333EDDF-90C0-406F-8931-8EF0FEA8E6D0}"/>
              </a:ext>
            </a:extLst>
          </p:cNvPr>
          <p:cNvSpPr>
            <a:spLocks noGrp="1"/>
          </p:cNvSpPr>
          <p:nvPr>
            <p:ph sz="quarter" idx="33"/>
          </p:nvPr>
        </p:nvSpPr>
        <p:spPr/>
        <p:txBody>
          <a:bodyPr/>
          <a:lstStyle/>
          <a:p>
            <a:r>
              <a:rPr lang="zh-CN" altLang="en-US" dirty="0"/>
              <a:t>这里输入你的标题</a:t>
            </a:r>
          </a:p>
          <a:p>
            <a:endParaRPr lang="zh-CN" altLang="en-US" dirty="0"/>
          </a:p>
        </p:txBody>
      </p:sp>
      <p:sp>
        <p:nvSpPr>
          <p:cNvPr id="2" name="标题 1">
            <a:extLst>
              <a:ext uri="{FF2B5EF4-FFF2-40B4-BE49-F238E27FC236}">
                <a16:creationId xmlns:a16="http://schemas.microsoft.com/office/drawing/2014/main" id="{6AC1D401-91EF-45DF-83A0-EBAC6A53F0CA}"/>
              </a:ext>
            </a:extLst>
          </p:cNvPr>
          <p:cNvSpPr>
            <a:spLocks noGrp="1"/>
          </p:cNvSpPr>
          <p:nvPr>
            <p:ph type="title"/>
          </p:nvPr>
        </p:nvSpPr>
        <p:spPr/>
        <p:txBody>
          <a:bodyPr/>
          <a:lstStyle/>
          <a:p>
            <a:r>
              <a:rPr lang="zh-CN" altLang="en-US" dirty="0"/>
              <a:t>这里输入你的标题</a:t>
            </a:r>
          </a:p>
        </p:txBody>
      </p:sp>
      <p:grpSp>
        <p:nvGrpSpPr>
          <p:cNvPr id="16" name="组合 15">
            <a:extLst>
              <a:ext uri="{FF2B5EF4-FFF2-40B4-BE49-F238E27FC236}">
                <a16:creationId xmlns:a16="http://schemas.microsoft.com/office/drawing/2014/main" id="{CA37C98E-9DEC-4D07-818F-A7A359760484}"/>
              </a:ext>
            </a:extLst>
          </p:cNvPr>
          <p:cNvGrpSpPr/>
          <p:nvPr/>
        </p:nvGrpSpPr>
        <p:grpSpPr>
          <a:xfrm>
            <a:off x="919162" y="1775077"/>
            <a:ext cx="5222475" cy="4292715"/>
            <a:chOff x="2616247" y="1990698"/>
            <a:chExt cx="5029290" cy="4133793"/>
          </a:xfrm>
          <a:noFill/>
        </p:grpSpPr>
        <p:sp>
          <p:nvSpPr>
            <p:cNvPr id="17" name="江西">
              <a:extLst>
                <a:ext uri="{FF2B5EF4-FFF2-40B4-BE49-F238E27FC236}">
                  <a16:creationId xmlns:a16="http://schemas.microsoft.com/office/drawing/2014/main" id="{BDD750CB-FCC2-4928-A64F-FC48105B2A14}"/>
                </a:ext>
              </a:extLst>
            </p:cNvPr>
            <p:cNvSpPr>
              <a:spLocks/>
            </p:cNvSpPr>
            <p:nvPr/>
          </p:nvSpPr>
          <p:spPr bwMode="auto">
            <a:xfrm>
              <a:off x="6102460" y="4743385"/>
              <a:ext cx="485784" cy="647692"/>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18" name="Freeform 75">
              <a:extLst>
                <a:ext uri="{FF2B5EF4-FFF2-40B4-BE49-F238E27FC236}">
                  <a16:creationId xmlns:a16="http://schemas.microsoft.com/office/drawing/2014/main" id="{32C238FE-BFB1-4FB9-9473-161C509AB00A}"/>
                </a:ext>
              </a:extLst>
            </p:cNvPr>
            <p:cNvSpPr>
              <a:spLocks noEditPoints="1"/>
            </p:cNvSpPr>
            <p:nvPr/>
          </p:nvSpPr>
          <p:spPr bwMode="auto">
            <a:xfrm>
              <a:off x="6159610" y="5619674"/>
              <a:ext cx="57152" cy="47625"/>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19" name="上海">
              <a:extLst>
                <a:ext uri="{FF2B5EF4-FFF2-40B4-BE49-F238E27FC236}">
                  <a16:creationId xmlns:a16="http://schemas.microsoft.com/office/drawing/2014/main" id="{C143EA0E-05E2-4F8B-AA86-E1CB03691ACE}"/>
                </a:ext>
              </a:extLst>
            </p:cNvPr>
            <p:cNvSpPr>
              <a:spLocks noEditPoints="1"/>
            </p:cNvSpPr>
            <p:nvPr/>
          </p:nvSpPr>
          <p:spPr bwMode="auto">
            <a:xfrm>
              <a:off x="6797797" y="4495739"/>
              <a:ext cx="95251" cy="133348"/>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0" name="黑龙江">
              <a:extLst>
                <a:ext uri="{FF2B5EF4-FFF2-40B4-BE49-F238E27FC236}">
                  <a16:creationId xmlns:a16="http://schemas.microsoft.com/office/drawing/2014/main" id="{2CCD4E26-7C81-4BA3-A901-82E78D66E642}"/>
                </a:ext>
              </a:extLst>
            </p:cNvPr>
            <p:cNvSpPr>
              <a:spLocks/>
            </p:cNvSpPr>
            <p:nvPr/>
          </p:nvSpPr>
          <p:spPr bwMode="auto">
            <a:xfrm>
              <a:off x="6550142" y="1990698"/>
              <a:ext cx="1095395" cy="105726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1" name="湖北">
              <a:extLst>
                <a:ext uri="{FF2B5EF4-FFF2-40B4-BE49-F238E27FC236}">
                  <a16:creationId xmlns:a16="http://schemas.microsoft.com/office/drawing/2014/main" id="{01F01267-A3BF-47DD-B0CD-5EDB486417C1}"/>
                </a:ext>
              </a:extLst>
            </p:cNvPr>
            <p:cNvSpPr>
              <a:spLocks/>
            </p:cNvSpPr>
            <p:nvPr/>
          </p:nvSpPr>
          <p:spPr bwMode="auto">
            <a:xfrm>
              <a:off x="5578574" y="4400490"/>
              <a:ext cx="762014" cy="476244"/>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accent5"/>
            </a:solid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2" name="山东">
              <a:extLst>
                <a:ext uri="{FF2B5EF4-FFF2-40B4-BE49-F238E27FC236}">
                  <a16:creationId xmlns:a16="http://schemas.microsoft.com/office/drawing/2014/main" id="{597A2AA8-D49B-41C8-B7E6-6607D4C5A5CB}"/>
                </a:ext>
              </a:extLst>
            </p:cNvPr>
            <p:cNvSpPr>
              <a:spLocks/>
            </p:cNvSpPr>
            <p:nvPr/>
          </p:nvSpPr>
          <p:spPr bwMode="auto">
            <a:xfrm>
              <a:off x="6188186" y="3790899"/>
              <a:ext cx="685812" cy="438144"/>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3" name="安徽">
              <a:extLst>
                <a:ext uri="{FF2B5EF4-FFF2-40B4-BE49-F238E27FC236}">
                  <a16:creationId xmlns:a16="http://schemas.microsoft.com/office/drawing/2014/main" id="{0248609D-CFCB-4704-8167-F500772C0E53}"/>
                </a:ext>
              </a:extLst>
            </p:cNvPr>
            <p:cNvSpPr>
              <a:spLocks/>
            </p:cNvSpPr>
            <p:nvPr/>
          </p:nvSpPr>
          <p:spPr bwMode="auto">
            <a:xfrm>
              <a:off x="6207236" y="4209993"/>
              <a:ext cx="466734" cy="600067"/>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4" name="山西">
              <a:extLst>
                <a:ext uri="{FF2B5EF4-FFF2-40B4-BE49-F238E27FC236}">
                  <a16:creationId xmlns:a16="http://schemas.microsoft.com/office/drawing/2014/main" id="{C5D224AB-B93D-4AAD-B857-0E4EC1AA6B68}"/>
                </a:ext>
              </a:extLst>
            </p:cNvPr>
            <p:cNvSpPr>
              <a:spLocks/>
            </p:cNvSpPr>
            <p:nvPr/>
          </p:nvSpPr>
          <p:spPr bwMode="auto">
            <a:xfrm>
              <a:off x="5769079" y="3514676"/>
              <a:ext cx="371481" cy="723890"/>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5" name="吉林">
              <a:extLst>
                <a:ext uri="{FF2B5EF4-FFF2-40B4-BE49-F238E27FC236}">
                  <a16:creationId xmlns:a16="http://schemas.microsoft.com/office/drawing/2014/main" id="{612B7EA8-CE33-4C5D-BF64-C546672EA529}"/>
                </a:ext>
              </a:extLst>
            </p:cNvPr>
            <p:cNvSpPr>
              <a:spLocks/>
            </p:cNvSpPr>
            <p:nvPr/>
          </p:nvSpPr>
          <p:spPr bwMode="auto">
            <a:xfrm>
              <a:off x="6673970" y="2800312"/>
              <a:ext cx="809639" cy="600067"/>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6" name="湖南">
              <a:extLst>
                <a:ext uri="{FF2B5EF4-FFF2-40B4-BE49-F238E27FC236}">
                  <a16:creationId xmlns:a16="http://schemas.microsoft.com/office/drawing/2014/main" id="{1C7DCF35-CED8-4D4D-A2B7-A2A4D2F49791}"/>
                </a:ext>
              </a:extLst>
            </p:cNvPr>
            <p:cNvSpPr>
              <a:spLocks/>
            </p:cNvSpPr>
            <p:nvPr/>
          </p:nvSpPr>
          <p:spPr bwMode="auto">
            <a:xfrm>
              <a:off x="5626201" y="4762436"/>
              <a:ext cx="552460" cy="628642"/>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7" name="江苏">
              <a:extLst>
                <a:ext uri="{FF2B5EF4-FFF2-40B4-BE49-F238E27FC236}">
                  <a16:creationId xmlns:a16="http://schemas.microsoft.com/office/drawing/2014/main" id="{BEC95338-7138-4527-A79D-D1FB16FF356E}"/>
                </a:ext>
              </a:extLst>
            </p:cNvPr>
            <p:cNvSpPr>
              <a:spLocks/>
            </p:cNvSpPr>
            <p:nvPr/>
          </p:nvSpPr>
          <p:spPr bwMode="auto">
            <a:xfrm>
              <a:off x="6331064" y="4143318"/>
              <a:ext cx="552460" cy="485769"/>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accent5"/>
            </a:solid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8" name="福建">
              <a:extLst>
                <a:ext uri="{FF2B5EF4-FFF2-40B4-BE49-F238E27FC236}">
                  <a16:creationId xmlns:a16="http://schemas.microsoft.com/office/drawing/2014/main" id="{7F0BB45C-FA3E-4323-ACB6-3F55D5783CA1}"/>
                </a:ext>
              </a:extLst>
            </p:cNvPr>
            <p:cNvSpPr>
              <a:spLocks/>
            </p:cNvSpPr>
            <p:nvPr/>
          </p:nvSpPr>
          <p:spPr bwMode="auto">
            <a:xfrm>
              <a:off x="6350114" y="4933883"/>
              <a:ext cx="447683" cy="542919"/>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29" name="河南">
              <a:extLst>
                <a:ext uri="{FF2B5EF4-FFF2-40B4-BE49-F238E27FC236}">
                  <a16:creationId xmlns:a16="http://schemas.microsoft.com/office/drawing/2014/main" id="{40C3462C-552A-4838-84FE-C704BE688959}"/>
                </a:ext>
              </a:extLst>
            </p:cNvPr>
            <p:cNvSpPr>
              <a:spLocks/>
            </p:cNvSpPr>
            <p:nvPr/>
          </p:nvSpPr>
          <p:spPr bwMode="auto">
            <a:xfrm>
              <a:off x="5778604" y="4029020"/>
              <a:ext cx="581035" cy="571492"/>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0" name="辽宁">
              <a:extLst>
                <a:ext uri="{FF2B5EF4-FFF2-40B4-BE49-F238E27FC236}">
                  <a16:creationId xmlns:a16="http://schemas.microsoft.com/office/drawing/2014/main" id="{3F51B02E-093A-468C-A2B6-4B92D610A14C}"/>
                </a:ext>
              </a:extLst>
            </p:cNvPr>
            <p:cNvSpPr>
              <a:spLocks noEditPoints="1"/>
            </p:cNvSpPr>
            <p:nvPr/>
          </p:nvSpPr>
          <p:spPr bwMode="auto">
            <a:xfrm>
              <a:off x="6492992" y="3124158"/>
              <a:ext cx="590561" cy="581017"/>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1" name="浙江">
              <a:extLst>
                <a:ext uri="{FF2B5EF4-FFF2-40B4-BE49-F238E27FC236}">
                  <a16:creationId xmlns:a16="http://schemas.microsoft.com/office/drawing/2014/main" id="{56F1E7C5-3ED3-4102-B4C7-E0BE080AB1AA}"/>
                </a:ext>
              </a:extLst>
            </p:cNvPr>
            <p:cNvSpPr>
              <a:spLocks/>
            </p:cNvSpPr>
            <p:nvPr/>
          </p:nvSpPr>
          <p:spPr bwMode="auto">
            <a:xfrm>
              <a:off x="6540618" y="4590988"/>
              <a:ext cx="390532" cy="45719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2" name="广东">
              <a:extLst>
                <a:ext uri="{FF2B5EF4-FFF2-40B4-BE49-F238E27FC236}">
                  <a16:creationId xmlns:a16="http://schemas.microsoft.com/office/drawing/2014/main" id="{E59B3363-5D28-486B-B218-3B7D98D7BDD0}"/>
                </a:ext>
              </a:extLst>
            </p:cNvPr>
            <p:cNvSpPr>
              <a:spLocks noEditPoints="1"/>
            </p:cNvSpPr>
            <p:nvPr/>
          </p:nvSpPr>
          <p:spPr bwMode="auto">
            <a:xfrm>
              <a:off x="5702403" y="5286303"/>
              <a:ext cx="790590" cy="60959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accent5"/>
            </a:solid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3" name="天津">
              <a:extLst>
                <a:ext uri="{FF2B5EF4-FFF2-40B4-BE49-F238E27FC236}">
                  <a16:creationId xmlns:a16="http://schemas.microsoft.com/office/drawing/2014/main" id="{58C9FDF3-87FD-41C1-BF00-32678714CF60}"/>
                </a:ext>
              </a:extLst>
            </p:cNvPr>
            <p:cNvSpPr>
              <a:spLocks/>
            </p:cNvSpPr>
            <p:nvPr/>
          </p:nvSpPr>
          <p:spPr bwMode="auto">
            <a:xfrm>
              <a:off x="6331064" y="3562301"/>
              <a:ext cx="114301" cy="190497"/>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4" name="北京">
              <a:extLst>
                <a:ext uri="{FF2B5EF4-FFF2-40B4-BE49-F238E27FC236}">
                  <a16:creationId xmlns:a16="http://schemas.microsoft.com/office/drawing/2014/main" id="{D08AC683-BBD3-40F6-8F0A-C685FA97252A}"/>
                </a:ext>
              </a:extLst>
            </p:cNvPr>
            <p:cNvSpPr>
              <a:spLocks/>
            </p:cNvSpPr>
            <p:nvPr/>
          </p:nvSpPr>
          <p:spPr bwMode="auto">
            <a:xfrm>
              <a:off x="6207236" y="3467053"/>
              <a:ext cx="171453" cy="190497"/>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5" name="河北">
              <a:extLst>
                <a:ext uri="{FF2B5EF4-FFF2-40B4-BE49-F238E27FC236}">
                  <a16:creationId xmlns:a16="http://schemas.microsoft.com/office/drawing/2014/main" id="{DAEEC722-9129-4D70-B636-CFD5875816E9}"/>
                </a:ext>
              </a:extLst>
            </p:cNvPr>
            <p:cNvSpPr>
              <a:spLocks noEditPoints="1"/>
            </p:cNvSpPr>
            <p:nvPr/>
          </p:nvSpPr>
          <p:spPr bwMode="auto">
            <a:xfrm>
              <a:off x="6054833" y="3286080"/>
              <a:ext cx="542935" cy="76199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accent5"/>
            </a:solid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6" name="内蒙古">
              <a:extLst>
                <a:ext uri="{FF2B5EF4-FFF2-40B4-BE49-F238E27FC236}">
                  <a16:creationId xmlns:a16="http://schemas.microsoft.com/office/drawing/2014/main" id="{B70996D9-F78F-4B07-A2B6-52EB74C748B2}"/>
                </a:ext>
              </a:extLst>
            </p:cNvPr>
            <p:cNvSpPr>
              <a:spLocks/>
            </p:cNvSpPr>
            <p:nvPr/>
          </p:nvSpPr>
          <p:spPr bwMode="auto">
            <a:xfrm>
              <a:off x="4673685" y="2038323"/>
              <a:ext cx="2247940" cy="1857350"/>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7" name="陕西">
              <a:extLst>
                <a:ext uri="{FF2B5EF4-FFF2-40B4-BE49-F238E27FC236}">
                  <a16:creationId xmlns:a16="http://schemas.microsoft.com/office/drawing/2014/main" id="{BEE49109-4CF2-49C5-9106-16CFE796EA80}"/>
                </a:ext>
              </a:extLst>
            </p:cNvPr>
            <p:cNvSpPr>
              <a:spLocks/>
            </p:cNvSpPr>
            <p:nvPr/>
          </p:nvSpPr>
          <p:spPr bwMode="auto">
            <a:xfrm>
              <a:off x="5321395" y="3657550"/>
              <a:ext cx="533409" cy="92391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8" name="重庆">
              <a:extLst>
                <a:ext uri="{FF2B5EF4-FFF2-40B4-BE49-F238E27FC236}">
                  <a16:creationId xmlns:a16="http://schemas.microsoft.com/office/drawing/2014/main" id="{1C27BF1D-5895-4FAA-98F4-D1F4F5886EF0}"/>
                </a:ext>
              </a:extLst>
            </p:cNvPr>
            <p:cNvSpPr>
              <a:spLocks/>
            </p:cNvSpPr>
            <p:nvPr/>
          </p:nvSpPr>
          <p:spPr bwMode="auto">
            <a:xfrm>
              <a:off x="5292820" y="4524314"/>
              <a:ext cx="466734" cy="45719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no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39" name="广西">
              <a:extLst>
                <a:ext uri="{FF2B5EF4-FFF2-40B4-BE49-F238E27FC236}">
                  <a16:creationId xmlns:a16="http://schemas.microsoft.com/office/drawing/2014/main" id="{5364ADA4-E346-42A2-9765-D8C565C8776A}"/>
                </a:ext>
              </a:extLst>
            </p:cNvPr>
            <p:cNvSpPr>
              <a:spLocks/>
            </p:cNvSpPr>
            <p:nvPr/>
          </p:nvSpPr>
          <p:spPr bwMode="auto">
            <a:xfrm>
              <a:off x="5168992" y="5191055"/>
              <a:ext cx="790590" cy="571492"/>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0" name="云南">
              <a:extLst>
                <a:ext uri="{FF2B5EF4-FFF2-40B4-BE49-F238E27FC236}">
                  <a16:creationId xmlns:a16="http://schemas.microsoft.com/office/drawing/2014/main" id="{3B4B6F78-58D5-43FD-A0F3-E9D0EEDB5575}"/>
                </a:ext>
              </a:extLst>
            </p:cNvPr>
            <p:cNvSpPr>
              <a:spLocks/>
            </p:cNvSpPr>
            <p:nvPr/>
          </p:nvSpPr>
          <p:spPr bwMode="auto">
            <a:xfrm>
              <a:off x="4435554" y="4800535"/>
              <a:ext cx="904892" cy="952487"/>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1" name="青海">
              <a:extLst>
                <a:ext uri="{FF2B5EF4-FFF2-40B4-BE49-F238E27FC236}">
                  <a16:creationId xmlns:a16="http://schemas.microsoft.com/office/drawing/2014/main" id="{34348076-7042-4EA5-B674-D6B31DE38550}"/>
                </a:ext>
              </a:extLst>
            </p:cNvPr>
            <p:cNvSpPr>
              <a:spLocks/>
            </p:cNvSpPr>
            <p:nvPr/>
          </p:nvSpPr>
          <p:spPr bwMode="auto">
            <a:xfrm>
              <a:off x="3854519" y="3581351"/>
              <a:ext cx="1257323" cy="91438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2" name="西藏">
              <a:extLst>
                <a:ext uri="{FF2B5EF4-FFF2-40B4-BE49-F238E27FC236}">
                  <a16:creationId xmlns:a16="http://schemas.microsoft.com/office/drawing/2014/main" id="{2F04B52C-48F3-4F43-A194-64904C18476F}"/>
                </a:ext>
              </a:extLst>
            </p:cNvPr>
            <p:cNvSpPr>
              <a:spLocks/>
            </p:cNvSpPr>
            <p:nvPr/>
          </p:nvSpPr>
          <p:spPr bwMode="auto">
            <a:xfrm>
              <a:off x="2778175" y="3743275"/>
              <a:ext cx="1895509" cy="1247758"/>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3" name="新疆">
              <a:extLst>
                <a:ext uri="{FF2B5EF4-FFF2-40B4-BE49-F238E27FC236}">
                  <a16:creationId xmlns:a16="http://schemas.microsoft.com/office/drawing/2014/main" id="{4D840B1D-D12E-4ED1-8113-B11618C489E8}"/>
                </a:ext>
              </a:extLst>
            </p:cNvPr>
            <p:cNvSpPr>
              <a:spLocks/>
            </p:cNvSpPr>
            <p:nvPr/>
          </p:nvSpPr>
          <p:spPr bwMode="auto">
            <a:xfrm>
              <a:off x="2616247" y="2352643"/>
              <a:ext cx="2000286" cy="1552554"/>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no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4" name="宁夏">
              <a:extLst>
                <a:ext uri="{FF2B5EF4-FFF2-40B4-BE49-F238E27FC236}">
                  <a16:creationId xmlns:a16="http://schemas.microsoft.com/office/drawing/2014/main" id="{4FD97A06-5D10-40D7-A833-226728D44EF0}"/>
                </a:ext>
              </a:extLst>
            </p:cNvPr>
            <p:cNvSpPr>
              <a:spLocks/>
            </p:cNvSpPr>
            <p:nvPr/>
          </p:nvSpPr>
          <p:spPr bwMode="auto">
            <a:xfrm>
              <a:off x="5226145" y="3676600"/>
              <a:ext cx="314331" cy="485769"/>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5" name="甘肃">
              <a:extLst>
                <a:ext uri="{FF2B5EF4-FFF2-40B4-BE49-F238E27FC236}">
                  <a16:creationId xmlns:a16="http://schemas.microsoft.com/office/drawing/2014/main" id="{25624C93-B510-4AB0-B872-E40A806AE6FC}"/>
                </a:ext>
              </a:extLst>
            </p:cNvPr>
            <p:cNvSpPr>
              <a:spLocks/>
            </p:cNvSpPr>
            <p:nvPr/>
          </p:nvSpPr>
          <p:spPr bwMode="auto">
            <a:xfrm>
              <a:off x="4206953" y="3209882"/>
              <a:ext cx="1419251" cy="1257283"/>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6" name="四川">
              <a:extLst>
                <a:ext uri="{FF2B5EF4-FFF2-40B4-BE49-F238E27FC236}">
                  <a16:creationId xmlns:a16="http://schemas.microsoft.com/office/drawing/2014/main" id="{D74F1286-BF07-4010-8BF8-B079AAAF5DCD}"/>
                </a:ext>
              </a:extLst>
            </p:cNvPr>
            <p:cNvSpPr>
              <a:spLocks/>
            </p:cNvSpPr>
            <p:nvPr/>
          </p:nvSpPr>
          <p:spPr bwMode="auto">
            <a:xfrm>
              <a:off x="4549858" y="4209994"/>
              <a:ext cx="1057294" cy="981062"/>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7" name="贵州">
              <a:extLst>
                <a:ext uri="{FF2B5EF4-FFF2-40B4-BE49-F238E27FC236}">
                  <a16:creationId xmlns:a16="http://schemas.microsoft.com/office/drawing/2014/main" id="{B3DB6700-3218-4529-B31A-A83B55AA293B}"/>
                </a:ext>
              </a:extLst>
            </p:cNvPr>
            <p:cNvSpPr>
              <a:spLocks/>
            </p:cNvSpPr>
            <p:nvPr/>
          </p:nvSpPr>
          <p:spPr bwMode="auto">
            <a:xfrm>
              <a:off x="5092795" y="4867209"/>
              <a:ext cx="600087" cy="514343"/>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8" name="Freeform 105">
              <a:extLst>
                <a:ext uri="{FF2B5EF4-FFF2-40B4-BE49-F238E27FC236}">
                  <a16:creationId xmlns:a16="http://schemas.microsoft.com/office/drawing/2014/main" id="{611C0F75-271E-4B47-8297-B9D01F8DDEF1}"/>
                </a:ext>
              </a:extLst>
            </p:cNvPr>
            <p:cNvSpPr>
              <a:spLocks/>
            </p:cNvSpPr>
            <p:nvPr/>
          </p:nvSpPr>
          <p:spPr bwMode="auto">
            <a:xfrm>
              <a:off x="6159613" y="5638725"/>
              <a:ext cx="19050" cy="19050"/>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49" name="台湾">
              <a:extLst>
                <a:ext uri="{FF2B5EF4-FFF2-40B4-BE49-F238E27FC236}">
                  <a16:creationId xmlns:a16="http://schemas.microsoft.com/office/drawing/2014/main" id="{D5048ECE-6BCB-489E-82DD-17A28DD165E9}"/>
                </a:ext>
              </a:extLst>
            </p:cNvPr>
            <p:cNvSpPr>
              <a:spLocks/>
            </p:cNvSpPr>
            <p:nvPr/>
          </p:nvSpPr>
          <p:spPr bwMode="auto">
            <a:xfrm>
              <a:off x="6807324" y="5248205"/>
              <a:ext cx="171453" cy="390520"/>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50" name="海南">
              <a:extLst>
                <a:ext uri="{FF2B5EF4-FFF2-40B4-BE49-F238E27FC236}">
                  <a16:creationId xmlns:a16="http://schemas.microsoft.com/office/drawing/2014/main" id="{5FB7EE37-CAB2-42BC-90DA-7C596F4B9E95}"/>
                </a:ext>
              </a:extLst>
            </p:cNvPr>
            <p:cNvSpPr>
              <a:spLocks/>
            </p:cNvSpPr>
            <p:nvPr/>
          </p:nvSpPr>
          <p:spPr bwMode="auto">
            <a:xfrm>
              <a:off x="5588103" y="5905419"/>
              <a:ext cx="266704" cy="219072"/>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51" name="Freeform 108">
              <a:extLst>
                <a:ext uri="{FF2B5EF4-FFF2-40B4-BE49-F238E27FC236}">
                  <a16:creationId xmlns:a16="http://schemas.microsoft.com/office/drawing/2014/main" id="{A81E40E5-E8EB-4E57-93AE-69074DBAF5BD}"/>
                </a:ext>
              </a:extLst>
            </p:cNvPr>
            <p:cNvSpPr>
              <a:spLocks/>
            </p:cNvSpPr>
            <p:nvPr/>
          </p:nvSpPr>
          <p:spPr bwMode="auto">
            <a:xfrm>
              <a:off x="6807337" y="4495777"/>
              <a:ext cx="76201" cy="38100"/>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52" name="Freeform 109">
              <a:extLst>
                <a:ext uri="{FF2B5EF4-FFF2-40B4-BE49-F238E27FC236}">
                  <a16:creationId xmlns:a16="http://schemas.microsoft.com/office/drawing/2014/main" id="{9B686BD3-17C3-4B05-92B8-2E930AA03FE6}"/>
                </a:ext>
              </a:extLst>
            </p:cNvPr>
            <p:cNvSpPr>
              <a:spLocks/>
            </p:cNvSpPr>
            <p:nvPr/>
          </p:nvSpPr>
          <p:spPr bwMode="auto">
            <a:xfrm>
              <a:off x="6854946" y="4543324"/>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sp>
          <p:nvSpPr>
            <p:cNvPr id="53" name="Freeform 110">
              <a:extLst>
                <a:ext uri="{FF2B5EF4-FFF2-40B4-BE49-F238E27FC236}">
                  <a16:creationId xmlns:a16="http://schemas.microsoft.com/office/drawing/2014/main" id="{334C9809-2330-42AB-8E6B-98F184F733C2}"/>
                </a:ext>
              </a:extLst>
            </p:cNvPr>
            <p:cNvSpPr>
              <a:spLocks/>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6350">
              <a:solidFill>
                <a:schemeClr val="bg1">
                  <a:lumMod val="75000"/>
                </a:schemeClr>
              </a:solidFill>
              <a:round/>
              <a:headEnd/>
              <a:tailEnd/>
            </a:ln>
          </p:spPr>
          <p:txBody>
            <a:bodyPr/>
            <a:lstStyle/>
            <a:p>
              <a:endParaRPr lang="zh-CN" altLang="en-US" dirty="0">
                <a:ea typeface="微软雅黑 Light" panose="020B0502040204020203" pitchFamily="34" charset="-122"/>
              </a:endParaRPr>
            </a:p>
          </p:txBody>
        </p:sp>
      </p:grpSp>
      <p:grpSp>
        <p:nvGrpSpPr>
          <p:cNvPr id="54" name="组合 53">
            <a:extLst>
              <a:ext uri="{FF2B5EF4-FFF2-40B4-BE49-F238E27FC236}">
                <a16:creationId xmlns:a16="http://schemas.microsoft.com/office/drawing/2014/main" id="{0161EBB2-49B0-4D05-BD40-AB513B8CC8A5}"/>
              </a:ext>
            </a:extLst>
          </p:cNvPr>
          <p:cNvGrpSpPr/>
          <p:nvPr/>
        </p:nvGrpSpPr>
        <p:grpSpPr>
          <a:xfrm>
            <a:off x="5310789" y="5641169"/>
            <a:ext cx="410082" cy="583085"/>
            <a:chOff x="4267200" y="2995612"/>
            <a:chExt cx="609600" cy="866775"/>
          </a:xfrm>
        </p:grpSpPr>
        <p:sp>
          <p:nvSpPr>
            <p:cNvPr id="55" name="Freeform 71">
              <a:extLst>
                <a:ext uri="{FF2B5EF4-FFF2-40B4-BE49-F238E27FC236}">
                  <a16:creationId xmlns:a16="http://schemas.microsoft.com/office/drawing/2014/main" id="{E11940A4-81B1-4EAF-B517-8039AA58E4E7}"/>
                </a:ext>
              </a:extLst>
            </p:cNvPr>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noFill/>
            <a:ln w="12700">
              <a:solidFill>
                <a:schemeClr val="bg1">
                  <a:lumMod val="85000"/>
                </a:schemeClr>
              </a:solidFill>
              <a:miter lim="800000"/>
              <a:headEnd/>
              <a:tailEnd/>
            </a:ln>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endParaRPr lang="zh-CN" altLang="en-US" sz="1800" b="0" i="0" u="none" strike="noStrike" baseline="0">
                <a:solidFill>
                  <a:srgbClr val="000000"/>
                </a:solidFill>
                <a:latin typeface="宋体"/>
                <a:ea typeface="宋体"/>
              </a:endParaRPr>
            </a:p>
            <a:p>
              <a:pPr algn="l" rtl="0">
                <a:defRPr sz="1000"/>
              </a:pPr>
              <a:endParaRPr lang="zh-CN" altLang="en-US" sz="1800" b="0" i="0" u="none" strike="noStrike" baseline="0">
                <a:solidFill>
                  <a:srgbClr val="000000"/>
                </a:solidFill>
                <a:latin typeface="宋体"/>
                <a:ea typeface="宋体"/>
              </a:endParaRPr>
            </a:p>
          </p:txBody>
        </p:sp>
        <p:sp>
          <p:nvSpPr>
            <p:cNvPr id="56" name="Freeform 72">
              <a:extLst>
                <a:ext uri="{FF2B5EF4-FFF2-40B4-BE49-F238E27FC236}">
                  <a16:creationId xmlns:a16="http://schemas.microsoft.com/office/drawing/2014/main" id="{05E21410-DF4A-4BB9-85A7-515B9B746375}"/>
                </a:ext>
              </a:extLst>
            </p:cNvPr>
            <p:cNvSpPr>
              <a:spLocks/>
            </p:cNvSpPr>
            <p:nvPr/>
          </p:nvSpPr>
          <p:spPr bwMode="auto">
            <a:xfrm>
              <a:off x="4352925" y="3043237"/>
              <a:ext cx="514350" cy="819150"/>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12700">
              <a:solidFill>
                <a:schemeClr val="bg1">
                  <a:lumMod val="8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2200"/>
                </a:lnSpc>
                <a:defRPr sz="1000"/>
              </a:pPr>
              <a:endParaRPr lang="zh-CN" altLang="en-US" sz="1800" b="0" i="0" u="none" strike="noStrike" baseline="0">
                <a:solidFill>
                  <a:srgbClr val="000000"/>
                </a:solidFill>
                <a:latin typeface="宋体"/>
                <a:ea typeface="宋体"/>
              </a:endParaRPr>
            </a:p>
            <a:p>
              <a:pPr algn="l" rtl="0">
                <a:lnSpc>
                  <a:spcPts val="2200"/>
                </a:lnSpc>
                <a:defRPr sz="1000"/>
              </a:pPr>
              <a:endParaRPr lang="zh-CN" altLang="en-US" sz="1800" b="0" i="0" u="none" strike="noStrike" baseline="0">
                <a:solidFill>
                  <a:srgbClr val="000000"/>
                </a:solidFill>
                <a:latin typeface="宋体"/>
                <a:ea typeface="宋体"/>
              </a:endParaRPr>
            </a:p>
          </p:txBody>
        </p:sp>
        <p:sp>
          <p:nvSpPr>
            <p:cNvPr id="57" name="Freeform 70">
              <a:extLst>
                <a:ext uri="{FF2B5EF4-FFF2-40B4-BE49-F238E27FC236}">
                  <a16:creationId xmlns:a16="http://schemas.microsoft.com/office/drawing/2014/main" id="{1082D9B0-159E-42A4-9264-25263D169B85}"/>
                </a:ext>
              </a:extLst>
            </p:cNvPr>
            <p:cNvSpPr>
              <a:spLocks/>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2700">
              <a:solidFill>
                <a:schemeClr val="bg1">
                  <a:lumMod val="7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2200"/>
                </a:lnSpc>
                <a:defRPr sz="1000"/>
              </a:pPr>
              <a:endParaRPr lang="zh-CN" altLang="en-US" sz="1800" b="0" i="0" u="none" strike="noStrike" baseline="0">
                <a:solidFill>
                  <a:srgbClr val="000000"/>
                </a:solidFill>
                <a:latin typeface="宋体"/>
                <a:ea typeface="宋体"/>
              </a:endParaRPr>
            </a:p>
            <a:p>
              <a:pPr algn="l" rtl="0">
                <a:lnSpc>
                  <a:spcPts val="2200"/>
                </a:lnSpc>
                <a:defRPr sz="1000"/>
              </a:pPr>
              <a:endParaRPr lang="zh-CN" altLang="en-US" sz="1800" b="0" i="0" u="none" strike="noStrike" baseline="0">
                <a:solidFill>
                  <a:srgbClr val="000000"/>
                </a:solidFill>
                <a:latin typeface="宋体"/>
                <a:ea typeface="宋体"/>
              </a:endParaRPr>
            </a:p>
          </p:txBody>
        </p:sp>
      </p:grpSp>
    </p:spTree>
    <p:extLst>
      <p:ext uri="{BB962C8B-B14F-4D97-AF65-F5344CB8AC3E}">
        <p14:creationId xmlns:p14="http://schemas.microsoft.com/office/powerpoint/2010/main" val="1950946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B29C38-A46B-44D8-AEE7-C42AFED6B5B4}"/>
              </a:ext>
            </a:extLst>
          </p:cNvPr>
          <p:cNvSpPr>
            <a:spLocks noGrp="1"/>
          </p:cNvSpPr>
          <p:nvPr>
            <p:ph sz="quarter" idx="10"/>
          </p:nvPr>
        </p:nvSpPr>
        <p:spPr>
          <a:xfrm>
            <a:off x="3381751" y="4135902"/>
            <a:ext cx="5428498" cy="1568635"/>
          </a:xfrm>
        </p:spPr>
        <p:txBody>
          <a:bodyPr/>
          <a:lstStyle/>
          <a:p>
            <a:r>
              <a:rPr lang="zh-CN" altLang="en-US" dirty="0"/>
              <a:t>这里输入你的标题</a:t>
            </a:r>
          </a:p>
          <a:p>
            <a:endParaRPr lang="zh-CN" altLang="en-US" dirty="0"/>
          </a:p>
        </p:txBody>
      </p:sp>
    </p:spTree>
    <p:extLst>
      <p:ext uri="{BB962C8B-B14F-4D97-AF65-F5344CB8AC3E}">
        <p14:creationId xmlns:p14="http://schemas.microsoft.com/office/powerpoint/2010/main" val="61839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25C5A-3BCB-4FDB-9429-6D6C90D32144}"/>
              </a:ext>
            </a:extLst>
          </p:cNvPr>
          <p:cNvSpPr>
            <a:spLocks noGrp="1"/>
          </p:cNvSpPr>
          <p:nvPr>
            <p:ph type="title"/>
          </p:nvPr>
        </p:nvSpPr>
        <p:spPr/>
        <p:txBody>
          <a:bodyPr/>
          <a:lstStyle/>
          <a:p>
            <a:r>
              <a:rPr lang="zh-CN" altLang="en-US" dirty="0"/>
              <a:t>这里输入您的标题</a:t>
            </a:r>
          </a:p>
        </p:txBody>
      </p:sp>
      <p:sp>
        <p:nvSpPr>
          <p:cNvPr id="6" name="内容占位符 5">
            <a:extLst>
              <a:ext uri="{FF2B5EF4-FFF2-40B4-BE49-F238E27FC236}">
                <a16:creationId xmlns:a16="http://schemas.microsoft.com/office/drawing/2014/main" id="{586C45E1-7036-454B-B0C2-2FA1276B567C}"/>
              </a:ext>
            </a:extLst>
          </p:cNvPr>
          <p:cNvSpPr>
            <a:spLocks noGrp="1"/>
          </p:cNvSpPr>
          <p:nvPr>
            <p:ph sz="quarter" idx="22"/>
          </p:nvPr>
        </p:nvSpPr>
        <p:spPr>
          <a:xfrm>
            <a:off x="962847" y="4824404"/>
            <a:ext cx="4056827" cy="1349537"/>
          </a:xfrm>
        </p:spPr>
        <p:txBody>
          <a:bodyPr/>
          <a:lstStyle/>
          <a:p>
            <a:pPr>
              <a:spcBef>
                <a:spcPts val="500"/>
              </a:spcBef>
            </a:pPr>
            <a:r>
              <a:rPr lang="zh-CN" altLang="en-US" dirty="0"/>
              <a:t>请在这里输入你想要添加的正文内容，在这里输入你想要添加你所想要的正文内容，请在这里输入你想要添加你所想要的正文内容请在这里输入你想要添加</a:t>
            </a:r>
          </a:p>
        </p:txBody>
      </p:sp>
      <p:sp>
        <p:nvSpPr>
          <p:cNvPr id="7" name="内容占位符 6">
            <a:extLst>
              <a:ext uri="{FF2B5EF4-FFF2-40B4-BE49-F238E27FC236}">
                <a16:creationId xmlns:a16="http://schemas.microsoft.com/office/drawing/2014/main" id="{830D14AA-772D-43CB-B4A9-9FE846F7529F}"/>
              </a:ext>
            </a:extLst>
          </p:cNvPr>
          <p:cNvSpPr>
            <a:spLocks noGrp="1"/>
          </p:cNvSpPr>
          <p:nvPr>
            <p:ph sz="quarter" idx="23"/>
          </p:nvPr>
        </p:nvSpPr>
        <p:spPr>
          <a:xfrm>
            <a:off x="958850" y="4457045"/>
            <a:ext cx="3189288" cy="894604"/>
          </a:xfrm>
        </p:spPr>
        <p:txBody>
          <a:bodyPr/>
          <a:lstStyle/>
          <a:p>
            <a:r>
              <a:rPr lang="zh-CN" altLang="en-US" dirty="0"/>
              <a:t>这里输入你的标题</a:t>
            </a:r>
          </a:p>
          <a:p>
            <a:endParaRPr lang="zh-CN" altLang="en-US" dirty="0"/>
          </a:p>
        </p:txBody>
      </p:sp>
      <p:sp>
        <p:nvSpPr>
          <p:cNvPr id="8" name="内容占位符 7">
            <a:extLst>
              <a:ext uri="{FF2B5EF4-FFF2-40B4-BE49-F238E27FC236}">
                <a16:creationId xmlns:a16="http://schemas.microsoft.com/office/drawing/2014/main" id="{4B0E30A1-7973-4B41-9F95-D9A3AC3BC519}"/>
              </a:ext>
            </a:extLst>
          </p:cNvPr>
          <p:cNvSpPr>
            <a:spLocks noGrp="1"/>
          </p:cNvSpPr>
          <p:nvPr>
            <p:ph sz="quarter" idx="24"/>
          </p:nvPr>
        </p:nvSpPr>
        <p:spPr>
          <a:xfrm>
            <a:off x="7101199" y="4824404"/>
            <a:ext cx="4056827" cy="1349537"/>
          </a:xfrm>
        </p:spPr>
        <p:txBody>
          <a:bodyPr/>
          <a:lstStyle/>
          <a:p>
            <a:pPr>
              <a:spcBef>
                <a:spcPts val="500"/>
              </a:spcBef>
            </a:pPr>
            <a:r>
              <a:rPr lang="zh-CN" altLang="en-US" dirty="0"/>
              <a:t>请在这里输入你想要添加的正文内容，在这里输入你想要添加你所想要的正文内容，请在这里输入你想要添加你所想要的正文内容请在这里输入你想要添加</a:t>
            </a:r>
          </a:p>
        </p:txBody>
      </p:sp>
      <p:sp>
        <p:nvSpPr>
          <p:cNvPr id="9" name="内容占位符 8">
            <a:extLst>
              <a:ext uri="{FF2B5EF4-FFF2-40B4-BE49-F238E27FC236}">
                <a16:creationId xmlns:a16="http://schemas.microsoft.com/office/drawing/2014/main" id="{23190041-DBF4-4485-B7C1-F369BE178116}"/>
              </a:ext>
            </a:extLst>
          </p:cNvPr>
          <p:cNvSpPr>
            <a:spLocks noGrp="1"/>
          </p:cNvSpPr>
          <p:nvPr>
            <p:ph sz="quarter" idx="25"/>
          </p:nvPr>
        </p:nvSpPr>
        <p:spPr>
          <a:xfrm>
            <a:off x="7097202" y="4457045"/>
            <a:ext cx="3189288" cy="830484"/>
          </a:xfrm>
        </p:spPr>
        <p:txBody>
          <a:bodyPr/>
          <a:lstStyle/>
          <a:p>
            <a:r>
              <a:rPr lang="zh-CN" altLang="en-US" dirty="0"/>
              <a:t>这里输入你的标题</a:t>
            </a:r>
          </a:p>
          <a:p>
            <a:pPr>
              <a:spcBef>
                <a:spcPts val="500"/>
              </a:spcBef>
            </a:pPr>
            <a:endParaRPr lang="zh-CN" altLang="en-US" dirty="0"/>
          </a:p>
        </p:txBody>
      </p:sp>
      <p:pic>
        <p:nvPicPr>
          <p:cNvPr id="10" name="图片占位符 9">
            <a:extLst>
              <a:ext uri="{FF2B5EF4-FFF2-40B4-BE49-F238E27FC236}">
                <a16:creationId xmlns:a16="http://schemas.microsoft.com/office/drawing/2014/main" id="{38CFEE28-8422-47CB-AC0B-0179E1D5545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5370" b="5370"/>
          <a:stretch>
            <a:fillRect/>
          </a:stretch>
        </p:blipFill>
        <p:spPr/>
      </p:pic>
      <p:pic>
        <p:nvPicPr>
          <p:cNvPr id="20" name="图片占位符 19">
            <a:extLst>
              <a:ext uri="{FF2B5EF4-FFF2-40B4-BE49-F238E27FC236}">
                <a16:creationId xmlns:a16="http://schemas.microsoft.com/office/drawing/2014/main" id="{23CB340D-EA14-4312-97CB-9B2D5E5B31C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6022" b="6022"/>
          <a:stretch>
            <a:fillRect/>
          </a:stretch>
        </p:blipFill>
        <p:spPr/>
      </p:pic>
    </p:spTree>
    <p:extLst>
      <p:ext uri="{BB962C8B-B14F-4D97-AF65-F5344CB8AC3E}">
        <p14:creationId xmlns:p14="http://schemas.microsoft.com/office/powerpoint/2010/main" val="2341612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D8FC88CD-1F0E-4163-87B3-B14720B5CAB3}"/>
              </a:ext>
            </a:extLst>
          </p:cNvPr>
          <p:cNvSpPr>
            <a:spLocks noGrp="1"/>
          </p:cNvSpPr>
          <p:nvPr>
            <p:ph sz="quarter" idx="22"/>
          </p:nvPr>
        </p:nvSpPr>
        <p:spPr>
          <a:xfrm>
            <a:off x="2767698" y="2598470"/>
            <a:ext cx="3185290"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0" name="内容占位符 8">
            <a:extLst>
              <a:ext uri="{FF2B5EF4-FFF2-40B4-BE49-F238E27FC236}">
                <a16:creationId xmlns:a16="http://schemas.microsoft.com/office/drawing/2014/main" id="{C8437D40-BC8F-4FF5-B5D9-674A40CBB60C}"/>
              </a:ext>
            </a:extLst>
          </p:cNvPr>
          <p:cNvSpPr>
            <a:spLocks noGrp="1"/>
          </p:cNvSpPr>
          <p:nvPr>
            <p:ph sz="quarter" idx="23"/>
          </p:nvPr>
        </p:nvSpPr>
        <p:spPr/>
        <p:txBody>
          <a:bodyPr/>
          <a:lstStyle/>
          <a:p>
            <a:r>
              <a:rPr lang="zh-CN" altLang="en-US" dirty="0"/>
              <a:t>这里输入你的标题</a:t>
            </a:r>
          </a:p>
          <a:p>
            <a:endParaRPr lang="zh-CN" altLang="en-US" dirty="0"/>
          </a:p>
        </p:txBody>
      </p:sp>
      <p:sp>
        <p:nvSpPr>
          <p:cNvPr id="12" name="内容占位符 11">
            <a:extLst>
              <a:ext uri="{FF2B5EF4-FFF2-40B4-BE49-F238E27FC236}">
                <a16:creationId xmlns:a16="http://schemas.microsoft.com/office/drawing/2014/main" id="{3D937ED7-4865-4C1C-B0B8-EBD9EA2B5C64}"/>
              </a:ext>
            </a:extLst>
          </p:cNvPr>
          <p:cNvSpPr>
            <a:spLocks noGrp="1"/>
          </p:cNvSpPr>
          <p:nvPr>
            <p:ph sz="quarter" idx="24"/>
          </p:nvPr>
        </p:nvSpPr>
        <p:spPr>
          <a:xfrm>
            <a:off x="2767698" y="4775143"/>
            <a:ext cx="3114675"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3" name="内容占位符 8">
            <a:extLst>
              <a:ext uri="{FF2B5EF4-FFF2-40B4-BE49-F238E27FC236}">
                <a16:creationId xmlns:a16="http://schemas.microsoft.com/office/drawing/2014/main" id="{7844BCF3-9CB0-46C3-8AFB-300C7B19F805}"/>
              </a:ext>
            </a:extLst>
          </p:cNvPr>
          <p:cNvSpPr>
            <a:spLocks noGrp="1"/>
          </p:cNvSpPr>
          <p:nvPr>
            <p:ph sz="quarter" idx="25"/>
          </p:nvPr>
        </p:nvSpPr>
        <p:spPr/>
        <p:txBody>
          <a:bodyPr/>
          <a:lstStyle/>
          <a:p>
            <a:r>
              <a:rPr lang="zh-CN" altLang="en-US" dirty="0"/>
              <a:t>这里输入你的标题</a:t>
            </a:r>
          </a:p>
          <a:p>
            <a:endParaRPr lang="zh-CN" altLang="en-US" dirty="0"/>
          </a:p>
        </p:txBody>
      </p:sp>
      <p:sp>
        <p:nvSpPr>
          <p:cNvPr id="14" name="内容占位符 13">
            <a:extLst>
              <a:ext uri="{FF2B5EF4-FFF2-40B4-BE49-F238E27FC236}">
                <a16:creationId xmlns:a16="http://schemas.microsoft.com/office/drawing/2014/main" id="{289FB9CD-AD09-4669-8FB4-6DC326DF60A5}"/>
              </a:ext>
            </a:extLst>
          </p:cNvPr>
          <p:cNvSpPr>
            <a:spLocks noGrp="1"/>
          </p:cNvSpPr>
          <p:nvPr>
            <p:ph sz="quarter" idx="26"/>
          </p:nvPr>
        </p:nvSpPr>
        <p:spPr>
          <a:xfrm>
            <a:off x="8209747" y="4775143"/>
            <a:ext cx="3114675"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2" name="内容占位符 8">
            <a:extLst>
              <a:ext uri="{FF2B5EF4-FFF2-40B4-BE49-F238E27FC236}">
                <a16:creationId xmlns:a16="http://schemas.microsoft.com/office/drawing/2014/main" id="{0EF7E3D5-D284-456C-AB47-7273371E788C}"/>
              </a:ext>
            </a:extLst>
          </p:cNvPr>
          <p:cNvSpPr>
            <a:spLocks noGrp="1"/>
          </p:cNvSpPr>
          <p:nvPr>
            <p:ph sz="quarter" idx="27"/>
          </p:nvPr>
        </p:nvSpPr>
        <p:spPr/>
        <p:txBody>
          <a:bodyPr/>
          <a:lstStyle/>
          <a:p>
            <a:r>
              <a:rPr lang="zh-CN" altLang="en-US" dirty="0"/>
              <a:t>这里输入你的标题</a:t>
            </a:r>
          </a:p>
          <a:p>
            <a:endParaRPr lang="zh-CN" altLang="en-US" dirty="0"/>
          </a:p>
        </p:txBody>
      </p:sp>
      <p:sp>
        <p:nvSpPr>
          <p:cNvPr id="16" name="内容占位符 15">
            <a:extLst>
              <a:ext uri="{FF2B5EF4-FFF2-40B4-BE49-F238E27FC236}">
                <a16:creationId xmlns:a16="http://schemas.microsoft.com/office/drawing/2014/main" id="{BE3F9F49-B23B-49B4-BF14-24A5FCB4FE8B}"/>
              </a:ext>
            </a:extLst>
          </p:cNvPr>
          <p:cNvSpPr>
            <a:spLocks noGrp="1"/>
          </p:cNvSpPr>
          <p:nvPr>
            <p:ph sz="quarter" idx="28"/>
          </p:nvPr>
        </p:nvSpPr>
        <p:spPr>
          <a:xfrm>
            <a:off x="8209747" y="2576275"/>
            <a:ext cx="3114675"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1" name="内容占位符 8">
            <a:extLst>
              <a:ext uri="{FF2B5EF4-FFF2-40B4-BE49-F238E27FC236}">
                <a16:creationId xmlns:a16="http://schemas.microsoft.com/office/drawing/2014/main" id="{1F8A65B2-3160-49A8-9CD1-EA1146D2AEA1}"/>
              </a:ext>
            </a:extLst>
          </p:cNvPr>
          <p:cNvSpPr>
            <a:spLocks noGrp="1"/>
          </p:cNvSpPr>
          <p:nvPr>
            <p:ph sz="quarter" idx="29"/>
          </p:nvPr>
        </p:nvSpPr>
        <p:spPr/>
        <p:txBody>
          <a:bodyPr/>
          <a:lstStyle/>
          <a:p>
            <a:r>
              <a:rPr lang="zh-CN" altLang="en-US" dirty="0"/>
              <a:t>这里输入你的标题</a:t>
            </a:r>
          </a:p>
          <a:p>
            <a:endParaRPr lang="zh-CN" altLang="en-US" dirty="0"/>
          </a:p>
        </p:txBody>
      </p:sp>
      <p:sp>
        <p:nvSpPr>
          <p:cNvPr id="2" name="标题 1">
            <a:extLst>
              <a:ext uri="{FF2B5EF4-FFF2-40B4-BE49-F238E27FC236}">
                <a16:creationId xmlns:a16="http://schemas.microsoft.com/office/drawing/2014/main" id="{6C841FF0-399A-4411-8F95-0B5BFB7760EE}"/>
              </a:ext>
            </a:extLst>
          </p:cNvPr>
          <p:cNvSpPr>
            <a:spLocks noGrp="1"/>
          </p:cNvSpPr>
          <p:nvPr>
            <p:ph type="title"/>
          </p:nvPr>
        </p:nvSpPr>
        <p:spPr/>
        <p:txBody>
          <a:bodyPr/>
          <a:lstStyle/>
          <a:p>
            <a:r>
              <a:rPr lang="zh-CN" altLang="en-US" dirty="0"/>
              <a:t>这里输入你的标题</a:t>
            </a:r>
          </a:p>
        </p:txBody>
      </p:sp>
      <p:sp>
        <p:nvSpPr>
          <p:cNvPr id="24" name="任意多边形 34">
            <a:extLst>
              <a:ext uri="{FF2B5EF4-FFF2-40B4-BE49-F238E27FC236}">
                <a16:creationId xmlns:a16="http://schemas.microsoft.com/office/drawing/2014/main" id="{C4470ADB-F8ED-4770-ACB4-F8FEEFC0EF4A}"/>
              </a:ext>
            </a:extLst>
          </p:cNvPr>
          <p:cNvSpPr/>
          <p:nvPr/>
        </p:nvSpPr>
        <p:spPr>
          <a:xfrm>
            <a:off x="1439981" y="2595755"/>
            <a:ext cx="771085" cy="636147"/>
          </a:xfrm>
          <a:custGeom>
            <a:avLst/>
            <a:gdLst>
              <a:gd name="connsiteX0" fmla="*/ 1561296 w 3271392"/>
              <a:gd name="connsiteY0" fmla="*/ 1750736 h 3142708"/>
              <a:gd name="connsiteX1" fmla="*/ 1741727 w 3271392"/>
              <a:gd name="connsiteY1" fmla="*/ 1817683 h 3142708"/>
              <a:gd name="connsiteX2" fmla="*/ 1728664 w 3271392"/>
              <a:gd name="connsiteY2" fmla="*/ 2287946 h 3142708"/>
              <a:gd name="connsiteX3" fmla="*/ 1127773 w 3271392"/>
              <a:gd name="connsiteY3" fmla="*/ 2470826 h 3142708"/>
              <a:gd name="connsiteX4" fmla="*/ 1349841 w 3271392"/>
              <a:gd name="connsiteY4" fmla="*/ 1843809 h 3142708"/>
              <a:gd name="connsiteX5" fmla="*/ 1561296 w 3271392"/>
              <a:gd name="connsiteY5" fmla="*/ 1750736 h 3142708"/>
              <a:gd name="connsiteX6" fmla="*/ 565565 w 3271392"/>
              <a:gd name="connsiteY6" fmla="*/ 1726324 h 3142708"/>
              <a:gd name="connsiteX7" fmla="*/ 278553 w 3271392"/>
              <a:gd name="connsiteY7" fmla="*/ 2000962 h 3142708"/>
              <a:gd name="connsiteX8" fmla="*/ 565565 w 3271392"/>
              <a:gd name="connsiteY8" fmla="*/ 2275600 h 3142708"/>
              <a:gd name="connsiteX9" fmla="*/ 852577 w 3271392"/>
              <a:gd name="connsiteY9" fmla="*/ 2000962 h 3142708"/>
              <a:gd name="connsiteX10" fmla="*/ 565565 w 3271392"/>
              <a:gd name="connsiteY10" fmla="*/ 1726324 h 3142708"/>
              <a:gd name="connsiteX11" fmla="*/ 778982 w 3271392"/>
              <a:gd name="connsiteY11" fmla="*/ 923101 h 3142708"/>
              <a:gd name="connsiteX12" fmla="*/ 491970 w 3271392"/>
              <a:gd name="connsiteY12" fmla="*/ 1197739 h 3142708"/>
              <a:gd name="connsiteX13" fmla="*/ 778982 w 3271392"/>
              <a:gd name="connsiteY13" fmla="*/ 1472377 h 3142708"/>
              <a:gd name="connsiteX14" fmla="*/ 1065994 w 3271392"/>
              <a:gd name="connsiteY14" fmla="*/ 1197739 h 3142708"/>
              <a:gd name="connsiteX15" fmla="*/ 778982 w 3271392"/>
              <a:gd name="connsiteY15" fmla="*/ 923101 h 3142708"/>
              <a:gd name="connsiteX16" fmla="*/ 1417656 w 3271392"/>
              <a:gd name="connsiteY16" fmla="*/ 484636 h 3142708"/>
              <a:gd name="connsiteX17" fmla="*/ 1130644 w 3271392"/>
              <a:gd name="connsiteY17" fmla="*/ 759274 h 3142708"/>
              <a:gd name="connsiteX18" fmla="*/ 1417656 w 3271392"/>
              <a:gd name="connsiteY18" fmla="*/ 1033912 h 3142708"/>
              <a:gd name="connsiteX19" fmla="*/ 1704668 w 3271392"/>
              <a:gd name="connsiteY19" fmla="*/ 759274 h 3142708"/>
              <a:gd name="connsiteX20" fmla="*/ 1417656 w 3271392"/>
              <a:gd name="connsiteY20" fmla="*/ 484636 h 3142708"/>
              <a:gd name="connsiteX21" fmla="*/ 1536664 w 3271392"/>
              <a:gd name="connsiteY21" fmla="*/ 162657 h 3142708"/>
              <a:gd name="connsiteX22" fmla="*/ 1807042 w 3271392"/>
              <a:gd name="connsiteY22" fmla="*/ 210953 h 3142708"/>
              <a:gd name="connsiteX23" fmla="*/ 1976860 w 3271392"/>
              <a:gd name="connsiteY23" fmla="*/ 707341 h 3142708"/>
              <a:gd name="connsiteX24" fmla="*/ 1833168 w 3271392"/>
              <a:gd name="connsiteY24" fmla="*/ 1125353 h 3142708"/>
              <a:gd name="connsiteX25" fmla="*/ 1558848 w 3271392"/>
              <a:gd name="connsiteY25" fmla="*/ 1543364 h 3142708"/>
              <a:gd name="connsiteX26" fmla="*/ 1036334 w 3271392"/>
              <a:gd name="connsiteY26" fmla="*/ 1909124 h 3142708"/>
              <a:gd name="connsiteX27" fmla="*/ 944894 w 3271392"/>
              <a:gd name="connsiteY27" fmla="*/ 2758210 h 3142708"/>
              <a:gd name="connsiteX28" fmla="*/ 1872356 w 3271392"/>
              <a:gd name="connsiteY28" fmla="*/ 2457764 h 3142708"/>
              <a:gd name="connsiteX29" fmla="*/ 2055236 w 3271392"/>
              <a:gd name="connsiteY29" fmla="*/ 1909124 h 3142708"/>
              <a:gd name="connsiteX30" fmla="*/ 2577751 w 3271392"/>
              <a:gd name="connsiteY30" fmla="*/ 1543364 h 3142708"/>
              <a:gd name="connsiteX31" fmla="*/ 2603876 w 3271392"/>
              <a:gd name="connsiteY31" fmla="*/ 2039753 h 3142708"/>
              <a:gd name="connsiteX32" fmla="*/ 1793979 w 3271392"/>
              <a:gd name="connsiteY32" fmla="*/ 2993342 h 3142708"/>
              <a:gd name="connsiteX33" fmla="*/ 775076 w 3271392"/>
              <a:gd name="connsiteY33" fmla="*/ 3045593 h 3142708"/>
              <a:gd name="connsiteX34" fmla="*/ 56619 w 3271392"/>
              <a:gd name="connsiteY34" fmla="*/ 2065879 h 3142708"/>
              <a:gd name="connsiteX35" fmla="*/ 148059 w 3271392"/>
              <a:gd name="connsiteY35" fmla="*/ 1177604 h 3142708"/>
              <a:gd name="connsiteX36" fmla="*/ 957956 w 3271392"/>
              <a:gd name="connsiteY36" fmla="*/ 289330 h 3142708"/>
              <a:gd name="connsiteX37" fmla="*/ 1536664 w 3271392"/>
              <a:gd name="connsiteY37" fmla="*/ 162657 h 3142708"/>
              <a:gd name="connsiteX38" fmla="*/ 3270081 w 3271392"/>
              <a:gd name="connsiteY38" fmla="*/ 1946 h 3142708"/>
              <a:gd name="connsiteX39" fmla="*/ 2055235 w 3271392"/>
              <a:gd name="connsiteY39" fmla="*/ 1765432 h 3142708"/>
              <a:gd name="connsiteX40" fmla="*/ 1754790 w 3271392"/>
              <a:gd name="connsiteY40" fmla="*/ 1556426 h 3142708"/>
              <a:gd name="connsiteX41" fmla="*/ 1820104 w 3271392"/>
              <a:gd name="connsiteY41" fmla="*/ 1491112 h 3142708"/>
              <a:gd name="connsiteX42" fmla="*/ 3270081 w 3271392"/>
              <a:gd name="connsiteY42" fmla="*/ 1946 h 314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1392" h="3142708">
                <a:moveTo>
                  <a:pt x="1561296" y="1750736"/>
                </a:moveTo>
                <a:cubicBezTo>
                  <a:pt x="1638313" y="1752369"/>
                  <a:pt x="1710159" y="1780672"/>
                  <a:pt x="1741727" y="1817683"/>
                </a:cubicBezTo>
                <a:cubicBezTo>
                  <a:pt x="1804864" y="1891706"/>
                  <a:pt x="1833167" y="2183443"/>
                  <a:pt x="1728664" y="2287946"/>
                </a:cubicBezTo>
                <a:cubicBezTo>
                  <a:pt x="1624161" y="2392449"/>
                  <a:pt x="1321539" y="2427284"/>
                  <a:pt x="1127773" y="2470826"/>
                </a:cubicBezTo>
                <a:cubicBezTo>
                  <a:pt x="1208327" y="2344551"/>
                  <a:pt x="1245338" y="1983147"/>
                  <a:pt x="1349841" y="1843809"/>
                </a:cubicBezTo>
                <a:cubicBezTo>
                  <a:pt x="1402093" y="1774140"/>
                  <a:pt x="1484280" y="1749103"/>
                  <a:pt x="1561296" y="1750736"/>
                </a:cubicBezTo>
                <a:close/>
                <a:moveTo>
                  <a:pt x="565565" y="1726324"/>
                </a:moveTo>
                <a:cubicBezTo>
                  <a:pt x="407053" y="1726324"/>
                  <a:pt x="278553" y="1849284"/>
                  <a:pt x="278553" y="2000962"/>
                </a:cubicBezTo>
                <a:cubicBezTo>
                  <a:pt x="278553" y="2152640"/>
                  <a:pt x="407053" y="2275600"/>
                  <a:pt x="565565" y="2275600"/>
                </a:cubicBezTo>
                <a:cubicBezTo>
                  <a:pt x="724077" y="2275600"/>
                  <a:pt x="852577" y="2152640"/>
                  <a:pt x="852577" y="2000962"/>
                </a:cubicBezTo>
                <a:cubicBezTo>
                  <a:pt x="852577" y="1849284"/>
                  <a:pt x="724077" y="1726324"/>
                  <a:pt x="565565" y="1726324"/>
                </a:cubicBezTo>
                <a:close/>
                <a:moveTo>
                  <a:pt x="778982" y="923101"/>
                </a:moveTo>
                <a:cubicBezTo>
                  <a:pt x="620470" y="923101"/>
                  <a:pt x="491970" y="1046061"/>
                  <a:pt x="491970" y="1197739"/>
                </a:cubicBezTo>
                <a:cubicBezTo>
                  <a:pt x="491970" y="1349417"/>
                  <a:pt x="620470" y="1472377"/>
                  <a:pt x="778982" y="1472377"/>
                </a:cubicBezTo>
                <a:cubicBezTo>
                  <a:pt x="937494" y="1472377"/>
                  <a:pt x="1065994" y="1349417"/>
                  <a:pt x="1065994" y="1197739"/>
                </a:cubicBezTo>
                <a:cubicBezTo>
                  <a:pt x="1065994" y="1046061"/>
                  <a:pt x="937494" y="923101"/>
                  <a:pt x="778982" y="923101"/>
                </a:cubicBezTo>
                <a:close/>
                <a:moveTo>
                  <a:pt x="1417656" y="484636"/>
                </a:moveTo>
                <a:cubicBezTo>
                  <a:pt x="1259144" y="484636"/>
                  <a:pt x="1130644" y="607596"/>
                  <a:pt x="1130644" y="759274"/>
                </a:cubicBezTo>
                <a:cubicBezTo>
                  <a:pt x="1130644" y="910952"/>
                  <a:pt x="1259144" y="1033912"/>
                  <a:pt x="1417656" y="1033912"/>
                </a:cubicBezTo>
                <a:cubicBezTo>
                  <a:pt x="1576168" y="1033912"/>
                  <a:pt x="1704668" y="910952"/>
                  <a:pt x="1704668" y="759274"/>
                </a:cubicBezTo>
                <a:cubicBezTo>
                  <a:pt x="1704668" y="607596"/>
                  <a:pt x="1576168" y="484636"/>
                  <a:pt x="1417656" y="484636"/>
                </a:cubicBezTo>
                <a:close/>
                <a:moveTo>
                  <a:pt x="1536664" y="162657"/>
                </a:moveTo>
                <a:cubicBezTo>
                  <a:pt x="1646920" y="166662"/>
                  <a:pt x="1743361" y="184828"/>
                  <a:pt x="1807042" y="210953"/>
                </a:cubicBezTo>
                <a:cubicBezTo>
                  <a:pt x="1976859" y="280621"/>
                  <a:pt x="1972506" y="554941"/>
                  <a:pt x="1976860" y="707341"/>
                </a:cubicBezTo>
                <a:cubicBezTo>
                  <a:pt x="1981214" y="859741"/>
                  <a:pt x="1902837" y="986016"/>
                  <a:pt x="1833168" y="1125353"/>
                </a:cubicBezTo>
                <a:cubicBezTo>
                  <a:pt x="1763499" y="1264690"/>
                  <a:pt x="1678591" y="1395318"/>
                  <a:pt x="1558848" y="1543364"/>
                </a:cubicBezTo>
                <a:cubicBezTo>
                  <a:pt x="1373791" y="1534655"/>
                  <a:pt x="1138660" y="1713181"/>
                  <a:pt x="1036334" y="1909124"/>
                </a:cubicBezTo>
                <a:cubicBezTo>
                  <a:pt x="934008" y="2105067"/>
                  <a:pt x="975374" y="2475181"/>
                  <a:pt x="944894" y="2758210"/>
                </a:cubicBezTo>
                <a:cubicBezTo>
                  <a:pt x="1092940" y="2777804"/>
                  <a:pt x="1687299" y="2599278"/>
                  <a:pt x="1872356" y="2457764"/>
                </a:cubicBezTo>
                <a:cubicBezTo>
                  <a:pt x="2057413" y="2316250"/>
                  <a:pt x="2072653" y="2105067"/>
                  <a:pt x="2055236" y="1909124"/>
                </a:cubicBezTo>
                <a:cubicBezTo>
                  <a:pt x="2325202" y="1776318"/>
                  <a:pt x="2486311" y="1639159"/>
                  <a:pt x="2577751" y="1543364"/>
                </a:cubicBezTo>
                <a:cubicBezTo>
                  <a:pt x="2577751" y="1543364"/>
                  <a:pt x="2734505" y="1798090"/>
                  <a:pt x="2603876" y="2039753"/>
                </a:cubicBezTo>
                <a:cubicBezTo>
                  <a:pt x="2473247" y="2281416"/>
                  <a:pt x="2098779" y="2825702"/>
                  <a:pt x="1793979" y="2993342"/>
                </a:cubicBezTo>
                <a:cubicBezTo>
                  <a:pt x="1489179" y="3160982"/>
                  <a:pt x="1064636" y="3200170"/>
                  <a:pt x="775076" y="3045593"/>
                </a:cubicBezTo>
                <a:cubicBezTo>
                  <a:pt x="485516" y="2891016"/>
                  <a:pt x="161122" y="2377210"/>
                  <a:pt x="56619" y="2065879"/>
                </a:cubicBezTo>
                <a:cubicBezTo>
                  <a:pt x="-47884" y="1754548"/>
                  <a:pt x="-2164" y="1473696"/>
                  <a:pt x="148059" y="1177604"/>
                </a:cubicBezTo>
                <a:cubicBezTo>
                  <a:pt x="298282" y="881512"/>
                  <a:pt x="681459" y="450438"/>
                  <a:pt x="957956" y="289330"/>
                </a:cubicBezTo>
                <a:cubicBezTo>
                  <a:pt x="1130767" y="188638"/>
                  <a:pt x="1352904" y="155981"/>
                  <a:pt x="1536664" y="162657"/>
                </a:cubicBezTo>
                <a:close/>
                <a:moveTo>
                  <a:pt x="3270081" y="1946"/>
                </a:moveTo>
                <a:cubicBezTo>
                  <a:pt x="3309270" y="47666"/>
                  <a:pt x="2460184" y="1177603"/>
                  <a:pt x="2055235" y="1765432"/>
                </a:cubicBezTo>
                <a:lnTo>
                  <a:pt x="1754790" y="1556426"/>
                </a:lnTo>
                <a:lnTo>
                  <a:pt x="1820104" y="1491112"/>
                </a:lnTo>
                <a:cubicBezTo>
                  <a:pt x="2525498" y="723669"/>
                  <a:pt x="3230892" y="-43774"/>
                  <a:pt x="3270081" y="1946"/>
                </a:cubicBez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
        <p:nvSpPr>
          <p:cNvPr id="25" name="任意多边形 42">
            <a:extLst>
              <a:ext uri="{FF2B5EF4-FFF2-40B4-BE49-F238E27FC236}">
                <a16:creationId xmlns:a16="http://schemas.microsoft.com/office/drawing/2014/main" id="{CB23709E-F7C0-4B11-A01D-740AE0CF4E87}"/>
              </a:ext>
            </a:extLst>
          </p:cNvPr>
          <p:cNvSpPr/>
          <p:nvPr/>
        </p:nvSpPr>
        <p:spPr>
          <a:xfrm>
            <a:off x="6886680" y="2595755"/>
            <a:ext cx="804722" cy="622032"/>
          </a:xfrm>
          <a:custGeom>
            <a:avLst/>
            <a:gdLst>
              <a:gd name="connsiteX0" fmla="*/ 969611 w 1394599"/>
              <a:gd name="connsiteY0" fmla="*/ 581966 h 1077993"/>
              <a:gd name="connsiteX1" fmla="*/ 1394599 w 1394599"/>
              <a:gd name="connsiteY1" fmla="*/ 581966 h 1077993"/>
              <a:gd name="connsiteX2" fmla="*/ 1394599 w 1394599"/>
              <a:gd name="connsiteY2" fmla="*/ 1046974 h 1077993"/>
              <a:gd name="connsiteX3" fmla="*/ 765794 w 1394599"/>
              <a:gd name="connsiteY3" fmla="*/ 1046974 h 1077993"/>
              <a:gd name="connsiteX4" fmla="*/ 765794 w 1394599"/>
              <a:gd name="connsiteY4" fmla="*/ 775397 h 1077993"/>
              <a:gd name="connsiteX5" fmla="*/ 1080198 w 1394599"/>
              <a:gd name="connsiteY5" fmla="*/ 775397 h 1077993"/>
              <a:gd name="connsiteX6" fmla="*/ 268465 w 1394599"/>
              <a:gd name="connsiteY6" fmla="*/ 534807 h 1077993"/>
              <a:gd name="connsiteX7" fmla="*/ 322570 w 1394599"/>
              <a:gd name="connsiteY7" fmla="*/ 540325 h 1077993"/>
              <a:gd name="connsiteX8" fmla="*/ 327160 w 1394599"/>
              <a:gd name="connsiteY8" fmla="*/ 541766 h 1077993"/>
              <a:gd name="connsiteX9" fmla="*/ 193590 w 1394599"/>
              <a:gd name="connsiteY9" fmla="*/ 775397 h 1077993"/>
              <a:gd name="connsiteX10" fmla="*/ 533841 w 1394599"/>
              <a:gd name="connsiteY10" fmla="*/ 775397 h 1077993"/>
              <a:gd name="connsiteX11" fmla="*/ 536930 w 1394599"/>
              <a:gd name="connsiteY11" fmla="*/ 806400 h 1077993"/>
              <a:gd name="connsiteX12" fmla="*/ 268465 w 1394599"/>
              <a:gd name="connsiteY12" fmla="*/ 1077993 h 1077993"/>
              <a:gd name="connsiteX13" fmla="*/ 0 w 1394599"/>
              <a:gd name="connsiteY13" fmla="*/ 806400 h 1077993"/>
              <a:gd name="connsiteX14" fmla="*/ 268465 w 1394599"/>
              <a:gd name="connsiteY14" fmla="*/ 534807 h 1077993"/>
              <a:gd name="connsiteX15" fmla="*/ 636894 w 1394599"/>
              <a:gd name="connsiteY15" fmla="*/ 0 h 1077993"/>
              <a:gd name="connsiteX16" fmla="*/ 969611 w 1394599"/>
              <a:gd name="connsiteY16" fmla="*/ 581966 h 1077993"/>
              <a:gd name="connsiteX17" fmla="*/ 765794 w 1394599"/>
              <a:gd name="connsiteY17" fmla="*/ 581966 h 1077993"/>
              <a:gd name="connsiteX18" fmla="*/ 765794 w 1394599"/>
              <a:gd name="connsiteY18" fmla="*/ 775397 h 1077993"/>
              <a:gd name="connsiteX19" fmla="*/ 533841 w 1394599"/>
              <a:gd name="connsiteY19" fmla="*/ 775397 h 1077993"/>
              <a:gd name="connsiteX20" fmla="*/ 531476 w 1394599"/>
              <a:gd name="connsiteY20" fmla="*/ 751665 h 1077993"/>
              <a:gd name="connsiteX21" fmla="*/ 372964 w 1394599"/>
              <a:gd name="connsiteY21" fmla="*/ 556150 h 1077993"/>
              <a:gd name="connsiteX22" fmla="*/ 327160 w 1394599"/>
              <a:gd name="connsiteY22" fmla="*/ 541766 h 10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4599" h="1077993">
                <a:moveTo>
                  <a:pt x="969611" y="581966"/>
                </a:moveTo>
                <a:lnTo>
                  <a:pt x="1394599" y="581966"/>
                </a:lnTo>
                <a:lnTo>
                  <a:pt x="1394599" y="1046974"/>
                </a:lnTo>
                <a:lnTo>
                  <a:pt x="765794" y="1046974"/>
                </a:lnTo>
                <a:lnTo>
                  <a:pt x="765794" y="775397"/>
                </a:lnTo>
                <a:lnTo>
                  <a:pt x="1080198" y="775397"/>
                </a:lnTo>
                <a:close/>
                <a:moveTo>
                  <a:pt x="268465" y="534807"/>
                </a:moveTo>
                <a:cubicBezTo>
                  <a:pt x="286999" y="534807"/>
                  <a:pt x="305094" y="536707"/>
                  <a:pt x="322570" y="540325"/>
                </a:cubicBezTo>
                <a:lnTo>
                  <a:pt x="327160" y="541766"/>
                </a:lnTo>
                <a:lnTo>
                  <a:pt x="193590" y="775397"/>
                </a:lnTo>
                <a:lnTo>
                  <a:pt x="533841" y="775397"/>
                </a:lnTo>
                <a:lnTo>
                  <a:pt x="536930" y="806400"/>
                </a:lnTo>
                <a:cubicBezTo>
                  <a:pt x="536930" y="956397"/>
                  <a:pt x="416734" y="1077993"/>
                  <a:pt x="268465" y="1077993"/>
                </a:cubicBezTo>
                <a:cubicBezTo>
                  <a:pt x="120196" y="1077993"/>
                  <a:pt x="0" y="956397"/>
                  <a:pt x="0" y="806400"/>
                </a:cubicBezTo>
                <a:cubicBezTo>
                  <a:pt x="0" y="656403"/>
                  <a:pt x="120196" y="534807"/>
                  <a:pt x="268465" y="534807"/>
                </a:cubicBezTo>
                <a:close/>
                <a:moveTo>
                  <a:pt x="636894" y="0"/>
                </a:moveTo>
                <a:lnTo>
                  <a:pt x="969611" y="581966"/>
                </a:lnTo>
                <a:lnTo>
                  <a:pt x="765794" y="581966"/>
                </a:lnTo>
                <a:lnTo>
                  <a:pt x="765794" y="775397"/>
                </a:lnTo>
                <a:lnTo>
                  <a:pt x="533841" y="775397"/>
                </a:lnTo>
                <a:lnTo>
                  <a:pt x="531476" y="751665"/>
                </a:lnTo>
                <a:cubicBezTo>
                  <a:pt x="513595" y="663264"/>
                  <a:pt x="453261" y="590509"/>
                  <a:pt x="372964" y="556150"/>
                </a:cubicBezTo>
                <a:lnTo>
                  <a:pt x="327160" y="541766"/>
                </a:ln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
        <p:nvSpPr>
          <p:cNvPr id="26" name="任意多边形 47">
            <a:extLst>
              <a:ext uri="{FF2B5EF4-FFF2-40B4-BE49-F238E27FC236}">
                <a16:creationId xmlns:a16="http://schemas.microsoft.com/office/drawing/2014/main" id="{44C97267-D391-44AE-8760-C727892B7604}"/>
              </a:ext>
            </a:extLst>
          </p:cNvPr>
          <p:cNvSpPr/>
          <p:nvPr/>
        </p:nvSpPr>
        <p:spPr>
          <a:xfrm>
            <a:off x="1401536" y="4800957"/>
            <a:ext cx="693375" cy="658682"/>
          </a:xfrm>
          <a:custGeom>
            <a:avLst/>
            <a:gdLst>
              <a:gd name="connsiteX0" fmla="*/ 277371 w 546456"/>
              <a:gd name="connsiteY0" fmla="*/ 162033 h 476358"/>
              <a:gd name="connsiteX1" fmla="*/ 58296 w 546456"/>
              <a:gd name="connsiteY1" fmla="*/ 85833 h 476358"/>
              <a:gd name="connsiteX2" fmla="*/ 20196 w 546456"/>
              <a:gd name="connsiteY2" fmla="*/ 323958 h 476358"/>
              <a:gd name="connsiteX3" fmla="*/ 305946 w 546456"/>
              <a:gd name="connsiteY3" fmla="*/ 476358 h 476358"/>
              <a:gd name="connsiteX4" fmla="*/ 544071 w 546456"/>
              <a:gd name="connsiteY4" fmla="*/ 142983 h 476358"/>
              <a:gd name="connsiteX5" fmla="*/ 420246 w 546456"/>
              <a:gd name="connsiteY5" fmla="*/ 108 h 476358"/>
              <a:gd name="connsiteX6" fmla="*/ 277371 w 546456"/>
              <a:gd name="connsiteY6" fmla="*/ 162033 h 476358"/>
              <a:gd name="connsiteX0" fmla="*/ 277371 w 546456"/>
              <a:gd name="connsiteY0" fmla="*/ 162033 h 476358"/>
              <a:gd name="connsiteX1" fmla="*/ 58296 w 546456"/>
              <a:gd name="connsiteY1" fmla="*/ 85833 h 476358"/>
              <a:gd name="connsiteX2" fmla="*/ 20196 w 546456"/>
              <a:gd name="connsiteY2" fmla="*/ 323958 h 476358"/>
              <a:gd name="connsiteX3" fmla="*/ 305946 w 546456"/>
              <a:gd name="connsiteY3" fmla="*/ 476358 h 476358"/>
              <a:gd name="connsiteX4" fmla="*/ 544071 w 546456"/>
              <a:gd name="connsiteY4" fmla="*/ 142983 h 476358"/>
              <a:gd name="connsiteX5" fmla="*/ 420246 w 546456"/>
              <a:gd name="connsiteY5" fmla="*/ 108 h 476358"/>
              <a:gd name="connsiteX6" fmla="*/ 277371 w 546456"/>
              <a:gd name="connsiteY6" fmla="*/ 162033 h 476358"/>
              <a:gd name="connsiteX0" fmla="*/ 277371 w 546456"/>
              <a:gd name="connsiteY0" fmla="*/ 162033 h 476358"/>
              <a:gd name="connsiteX1" fmla="*/ 58296 w 546456"/>
              <a:gd name="connsiteY1" fmla="*/ 85833 h 476358"/>
              <a:gd name="connsiteX2" fmla="*/ 20196 w 546456"/>
              <a:gd name="connsiteY2" fmla="*/ 323958 h 476358"/>
              <a:gd name="connsiteX3" fmla="*/ 305946 w 546456"/>
              <a:gd name="connsiteY3" fmla="*/ 476358 h 476358"/>
              <a:gd name="connsiteX4" fmla="*/ 544071 w 546456"/>
              <a:gd name="connsiteY4" fmla="*/ 142983 h 476358"/>
              <a:gd name="connsiteX5" fmla="*/ 420246 w 546456"/>
              <a:gd name="connsiteY5" fmla="*/ 108 h 476358"/>
              <a:gd name="connsiteX6" fmla="*/ 277371 w 546456"/>
              <a:gd name="connsiteY6" fmla="*/ 162033 h 476358"/>
              <a:gd name="connsiteX0" fmla="*/ 228243 w 545159"/>
              <a:gd name="connsiteY0" fmla="*/ 114696 h 476646"/>
              <a:gd name="connsiteX1" fmla="*/ 56793 w 545159"/>
              <a:gd name="connsiteY1" fmla="*/ 86121 h 476646"/>
              <a:gd name="connsiteX2" fmla="*/ 18693 w 545159"/>
              <a:gd name="connsiteY2" fmla="*/ 324246 h 476646"/>
              <a:gd name="connsiteX3" fmla="*/ 304443 w 545159"/>
              <a:gd name="connsiteY3" fmla="*/ 476646 h 476646"/>
              <a:gd name="connsiteX4" fmla="*/ 542568 w 545159"/>
              <a:gd name="connsiteY4" fmla="*/ 143271 h 476646"/>
              <a:gd name="connsiteX5" fmla="*/ 418743 w 545159"/>
              <a:gd name="connsiteY5" fmla="*/ 396 h 476646"/>
              <a:gd name="connsiteX6" fmla="*/ 228243 w 545159"/>
              <a:gd name="connsiteY6" fmla="*/ 114696 h 476646"/>
              <a:gd name="connsiteX0" fmla="*/ 238679 w 555595"/>
              <a:gd name="connsiteY0" fmla="*/ 114696 h 476646"/>
              <a:gd name="connsiteX1" fmla="*/ 32283 w 555595"/>
              <a:gd name="connsiteY1" fmla="*/ 109418 h 476646"/>
              <a:gd name="connsiteX2" fmla="*/ 29129 w 555595"/>
              <a:gd name="connsiteY2" fmla="*/ 324246 h 476646"/>
              <a:gd name="connsiteX3" fmla="*/ 314879 w 555595"/>
              <a:gd name="connsiteY3" fmla="*/ 476646 h 476646"/>
              <a:gd name="connsiteX4" fmla="*/ 553004 w 555595"/>
              <a:gd name="connsiteY4" fmla="*/ 143271 h 476646"/>
              <a:gd name="connsiteX5" fmla="*/ 429179 w 555595"/>
              <a:gd name="connsiteY5" fmla="*/ 396 h 476646"/>
              <a:gd name="connsiteX6" fmla="*/ 238679 w 555595"/>
              <a:gd name="connsiteY6" fmla="*/ 114696 h 476646"/>
              <a:gd name="connsiteX0" fmla="*/ 238679 w 555595"/>
              <a:gd name="connsiteY0" fmla="*/ 114696 h 476646"/>
              <a:gd name="connsiteX1" fmla="*/ 32283 w 555595"/>
              <a:gd name="connsiteY1" fmla="*/ 109418 h 476646"/>
              <a:gd name="connsiteX2" fmla="*/ 29129 w 555595"/>
              <a:gd name="connsiteY2" fmla="*/ 324246 h 476646"/>
              <a:gd name="connsiteX3" fmla="*/ 314879 w 555595"/>
              <a:gd name="connsiteY3" fmla="*/ 476646 h 476646"/>
              <a:gd name="connsiteX4" fmla="*/ 553004 w 555595"/>
              <a:gd name="connsiteY4" fmla="*/ 143271 h 476646"/>
              <a:gd name="connsiteX5" fmla="*/ 429179 w 555595"/>
              <a:gd name="connsiteY5" fmla="*/ 396 h 476646"/>
              <a:gd name="connsiteX6" fmla="*/ 238679 w 555595"/>
              <a:gd name="connsiteY6" fmla="*/ 114696 h 476646"/>
              <a:gd name="connsiteX0" fmla="*/ 259673 w 576589"/>
              <a:gd name="connsiteY0" fmla="*/ 114696 h 476646"/>
              <a:gd name="connsiteX1" fmla="*/ 53277 w 576589"/>
              <a:gd name="connsiteY1" fmla="*/ 109418 h 476646"/>
              <a:gd name="connsiteX2" fmla="*/ 50123 w 576589"/>
              <a:gd name="connsiteY2" fmla="*/ 324246 h 476646"/>
              <a:gd name="connsiteX3" fmla="*/ 335873 w 576589"/>
              <a:gd name="connsiteY3" fmla="*/ 476646 h 476646"/>
              <a:gd name="connsiteX4" fmla="*/ 573998 w 576589"/>
              <a:gd name="connsiteY4" fmla="*/ 143271 h 476646"/>
              <a:gd name="connsiteX5" fmla="*/ 450173 w 576589"/>
              <a:gd name="connsiteY5" fmla="*/ 396 h 476646"/>
              <a:gd name="connsiteX6" fmla="*/ 259673 w 576589"/>
              <a:gd name="connsiteY6" fmla="*/ 114696 h 476646"/>
              <a:gd name="connsiteX0" fmla="*/ 243402 w 560318"/>
              <a:gd name="connsiteY0" fmla="*/ 114696 h 476646"/>
              <a:gd name="connsiteX1" fmla="*/ 37006 w 560318"/>
              <a:gd name="connsiteY1" fmla="*/ 109418 h 476646"/>
              <a:gd name="connsiteX2" fmla="*/ 33852 w 560318"/>
              <a:gd name="connsiteY2" fmla="*/ 324246 h 476646"/>
              <a:gd name="connsiteX3" fmla="*/ 319602 w 560318"/>
              <a:gd name="connsiteY3" fmla="*/ 476646 h 476646"/>
              <a:gd name="connsiteX4" fmla="*/ 557727 w 560318"/>
              <a:gd name="connsiteY4" fmla="*/ 143271 h 476646"/>
              <a:gd name="connsiteX5" fmla="*/ 433902 w 560318"/>
              <a:gd name="connsiteY5" fmla="*/ 396 h 476646"/>
              <a:gd name="connsiteX6" fmla="*/ 243402 w 560318"/>
              <a:gd name="connsiteY6" fmla="*/ 114696 h 476646"/>
              <a:gd name="connsiteX0" fmla="*/ 246813 w 560474"/>
              <a:gd name="connsiteY0" fmla="*/ 143494 h 476251"/>
              <a:gd name="connsiteX1" fmla="*/ 37174 w 560474"/>
              <a:gd name="connsiteY1" fmla="*/ 109023 h 476251"/>
              <a:gd name="connsiteX2" fmla="*/ 34020 w 560474"/>
              <a:gd name="connsiteY2" fmla="*/ 323851 h 476251"/>
              <a:gd name="connsiteX3" fmla="*/ 319770 w 560474"/>
              <a:gd name="connsiteY3" fmla="*/ 476251 h 476251"/>
              <a:gd name="connsiteX4" fmla="*/ 557895 w 560474"/>
              <a:gd name="connsiteY4" fmla="*/ 142876 h 476251"/>
              <a:gd name="connsiteX5" fmla="*/ 434070 w 560474"/>
              <a:gd name="connsiteY5" fmla="*/ 1 h 476251"/>
              <a:gd name="connsiteX6" fmla="*/ 246813 w 560474"/>
              <a:gd name="connsiteY6" fmla="*/ 143494 h 476251"/>
              <a:gd name="connsiteX0" fmla="*/ 246813 w 559873"/>
              <a:gd name="connsiteY0" fmla="*/ 192150 h 524907"/>
              <a:gd name="connsiteX1" fmla="*/ 37174 w 559873"/>
              <a:gd name="connsiteY1" fmla="*/ 157679 h 524907"/>
              <a:gd name="connsiteX2" fmla="*/ 34020 w 559873"/>
              <a:gd name="connsiteY2" fmla="*/ 372507 h 524907"/>
              <a:gd name="connsiteX3" fmla="*/ 319770 w 559873"/>
              <a:gd name="connsiteY3" fmla="*/ 524907 h 524907"/>
              <a:gd name="connsiteX4" fmla="*/ 557895 w 559873"/>
              <a:gd name="connsiteY4" fmla="*/ 191532 h 524907"/>
              <a:gd name="connsiteX5" fmla="*/ 401633 w 559873"/>
              <a:gd name="connsiteY5" fmla="*/ 0 h 524907"/>
              <a:gd name="connsiteX6" fmla="*/ 246813 w 559873"/>
              <a:gd name="connsiteY6" fmla="*/ 192150 h 524907"/>
              <a:gd name="connsiteX0" fmla="*/ 246813 w 561189"/>
              <a:gd name="connsiteY0" fmla="*/ 192709 h 525466"/>
              <a:gd name="connsiteX1" fmla="*/ 37174 w 561189"/>
              <a:gd name="connsiteY1" fmla="*/ 158238 h 525466"/>
              <a:gd name="connsiteX2" fmla="*/ 34020 w 561189"/>
              <a:gd name="connsiteY2" fmla="*/ 373066 h 525466"/>
              <a:gd name="connsiteX3" fmla="*/ 319770 w 561189"/>
              <a:gd name="connsiteY3" fmla="*/ 525466 h 525466"/>
              <a:gd name="connsiteX4" fmla="*/ 557895 w 561189"/>
              <a:gd name="connsiteY4" fmla="*/ 192091 h 525466"/>
              <a:gd name="connsiteX5" fmla="*/ 401633 w 561189"/>
              <a:gd name="connsiteY5" fmla="*/ 559 h 525466"/>
              <a:gd name="connsiteX6" fmla="*/ 246813 w 561189"/>
              <a:gd name="connsiteY6" fmla="*/ 192709 h 525466"/>
              <a:gd name="connsiteX0" fmla="*/ 265475 w 560772"/>
              <a:gd name="connsiteY0" fmla="*/ 272893 h 525898"/>
              <a:gd name="connsiteX1" fmla="*/ 38114 w 560772"/>
              <a:gd name="connsiteY1" fmla="*/ 158670 h 525898"/>
              <a:gd name="connsiteX2" fmla="*/ 34960 w 560772"/>
              <a:gd name="connsiteY2" fmla="*/ 373498 h 525898"/>
              <a:gd name="connsiteX3" fmla="*/ 320710 w 560772"/>
              <a:gd name="connsiteY3" fmla="*/ 525898 h 525898"/>
              <a:gd name="connsiteX4" fmla="*/ 558835 w 560772"/>
              <a:gd name="connsiteY4" fmla="*/ 192523 h 525898"/>
              <a:gd name="connsiteX5" fmla="*/ 402573 w 560772"/>
              <a:gd name="connsiteY5" fmla="*/ 991 h 525898"/>
              <a:gd name="connsiteX6" fmla="*/ 265475 w 560772"/>
              <a:gd name="connsiteY6" fmla="*/ 272893 h 525898"/>
              <a:gd name="connsiteX0" fmla="*/ 265475 w 560774"/>
              <a:gd name="connsiteY0" fmla="*/ 272893 h 525898"/>
              <a:gd name="connsiteX1" fmla="*/ 38114 w 560774"/>
              <a:gd name="connsiteY1" fmla="*/ 158670 h 525898"/>
              <a:gd name="connsiteX2" fmla="*/ 34960 w 560774"/>
              <a:gd name="connsiteY2" fmla="*/ 373498 h 525898"/>
              <a:gd name="connsiteX3" fmla="*/ 320710 w 560774"/>
              <a:gd name="connsiteY3" fmla="*/ 525898 h 525898"/>
              <a:gd name="connsiteX4" fmla="*/ 558835 w 560774"/>
              <a:gd name="connsiteY4" fmla="*/ 192523 h 525898"/>
              <a:gd name="connsiteX5" fmla="*/ 402573 w 560774"/>
              <a:gd name="connsiteY5" fmla="*/ 991 h 525898"/>
              <a:gd name="connsiteX6" fmla="*/ 265475 w 560774"/>
              <a:gd name="connsiteY6" fmla="*/ 272893 h 525898"/>
              <a:gd name="connsiteX0" fmla="*/ 265475 w 560772"/>
              <a:gd name="connsiteY0" fmla="*/ 272893 h 525898"/>
              <a:gd name="connsiteX1" fmla="*/ 38114 w 560772"/>
              <a:gd name="connsiteY1" fmla="*/ 158670 h 525898"/>
              <a:gd name="connsiteX2" fmla="*/ 34960 w 560772"/>
              <a:gd name="connsiteY2" fmla="*/ 373498 h 525898"/>
              <a:gd name="connsiteX3" fmla="*/ 320710 w 560772"/>
              <a:gd name="connsiteY3" fmla="*/ 525898 h 525898"/>
              <a:gd name="connsiteX4" fmla="*/ 558835 w 560772"/>
              <a:gd name="connsiteY4" fmla="*/ 192523 h 525898"/>
              <a:gd name="connsiteX5" fmla="*/ 402573 w 560772"/>
              <a:gd name="connsiteY5" fmla="*/ 991 h 525898"/>
              <a:gd name="connsiteX6" fmla="*/ 265475 w 560772"/>
              <a:gd name="connsiteY6" fmla="*/ 272893 h 525898"/>
              <a:gd name="connsiteX0" fmla="*/ 265475 w 560659"/>
              <a:gd name="connsiteY0" fmla="*/ 165509 h 418514"/>
              <a:gd name="connsiteX1" fmla="*/ 38114 w 560659"/>
              <a:gd name="connsiteY1" fmla="*/ 51286 h 418514"/>
              <a:gd name="connsiteX2" fmla="*/ 34960 w 560659"/>
              <a:gd name="connsiteY2" fmla="*/ 266114 h 418514"/>
              <a:gd name="connsiteX3" fmla="*/ 320710 w 560659"/>
              <a:gd name="connsiteY3" fmla="*/ 418514 h 418514"/>
              <a:gd name="connsiteX4" fmla="*/ 558835 w 560659"/>
              <a:gd name="connsiteY4" fmla="*/ 85139 h 418514"/>
              <a:gd name="connsiteX5" fmla="*/ 393711 w 560659"/>
              <a:gd name="connsiteY5" fmla="*/ 4374 h 418514"/>
              <a:gd name="connsiteX6" fmla="*/ 265475 w 560659"/>
              <a:gd name="connsiteY6" fmla="*/ 165509 h 418514"/>
              <a:gd name="connsiteX0" fmla="*/ 265475 w 561037"/>
              <a:gd name="connsiteY0" fmla="*/ 170938 h 423943"/>
              <a:gd name="connsiteX1" fmla="*/ 38114 w 561037"/>
              <a:gd name="connsiteY1" fmla="*/ 56715 h 423943"/>
              <a:gd name="connsiteX2" fmla="*/ 34960 w 561037"/>
              <a:gd name="connsiteY2" fmla="*/ 271543 h 423943"/>
              <a:gd name="connsiteX3" fmla="*/ 320710 w 561037"/>
              <a:gd name="connsiteY3" fmla="*/ 423943 h 423943"/>
              <a:gd name="connsiteX4" fmla="*/ 558835 w 561037"/>
              <a:gd name="connsiteY4" fmla="*/ 90568 h 423943"/>
              <a:gd name="connsiteX5" fmla="*/ 393711 w 561037"/>
              <a:gd name="connsiteY5" fmla="*/ 9803 h 423943"/>
              <a:gd name="connsiteX6" fmla="*/ 265475 w 561037"/>
              <a:gd name="connsiteY6" fmla="*/ 170938 h 423943"/>
              <a:gd name="connsiteX0" fmla="*/ 265475 w 561117"/>
              <a:gd name="connsiteY0" fmla="*/ 215271 h 468276"/>
              <a:gd name="connsiteX1" fmla="*/ 38114 w 561117"/>
              <a:gd name="connsiteY1" fmla="*/ 101048 h 468276"/>
              <a:gd name="connsiteX2" fmla="*/ 34960 w 561117"/>
              <a:gd name="connsiteY2" fmla="*/ 315876 h 468276"/>
              <a:gd name="connsiteX3" fmla="*/ 320710 w 561117"/>
              <a:gd name="connsiteY3" fmla="*/ 468276 h 468276"/>
              <a:gd name="connsiteX4" fmla="*/ 558835 w 561117"/>
              <a:gd name="connsiteY4" fmla="*/ 134901 h 468276"/>
              <a:gd name="connsiteX5" fmla="*/ 398144 w 561117"/>
              <a:gd name="connsiteY5" fmla="*/ 5400 h 468276"/>
              <a:gd name="connsiteX6" fmla="*/ 265475 w 561117"/>
              <a:gd name="connsiteY6" fmla="*/ 215271 h 468276"/>
              <a:gd name="connsiteX0" fmla="*/ 265475 w 561489"/>
              <a:gd name="connsiteY0" fmla="*/ 215271 h 468276"/>
              <a:gd name="connsiteX1" fmla="*/ 38114 w 561489"/>
              <a:gd name="connsiteY1" fmla="*/ 101048 h 468276"/>
              <a:gd name="connsiteX2" fmla="*/ 34960 w 561489"/>
              <a:gd name="connsiteY2" fmla="*/ 315876 h 468276"/>
              <a:gd name="connsiteX3" fmla="*/ 320710 w 561489"/>
              <a:gd name="connsiteY3" fmla="*/ 468276 h 468276"/>
              <a:gd name="connsiteX4" fmla="*/ 558835 w 561489"/>
              <a:gd name="connsiteY4" fmla="*/ 134901 h 468276"/>
              <a:gd name="connsiteX5" fmla="*/ 398144 w 561489"/>
              <a:gd name="connsiteY5" fmla="*/ 5400 h 468276"/>
              <a:gd name="connsiteX6" fmla="*/ 265475 w 561489"/>
              <a:gd name="connsiteY6" fmla="*/ 215271 h 468276"/>
              <a:gd name="connsiteX0" fmla="*/ 320710 w 561491"/>
              <a:gd name="connsiteY0" fmla="*/ 468276 h 638411"/>
              <a:gd name="connsiteX1" fmla="*/ 558835 w 561491"/>
              <a:gd name="connsiteY1" fmla="*/ 134901 h 638411"/>
              <a:gd name="connsiteX2" fmla="*/ 398144 w 561491"/>
              <a:gd name="connsiteY2" fmla="*/ 5400 h 638411"/>
              <a:gd name="connsiteX3" fmla="*/ 265475 w 561491"/>
              <a:gd name="connsiteY3" fmla="*/ 215271 h 638411"/>
              <a:gd name="connsiteX4" fmla="*/ 38114 w 561491"/>
              <a:gd name="connsiteY4" fmla="*/ 101048 h 638411"/>
              <a:gd name="connsiteX5" fmla="*/ 34960 w 561491"/>
              <a:gd name="connsiteY5" fmla="*/ 315876 h 638411"/>
              <a:gd name="connsiteX6" fmla="*/ 490845 w 561491"/>
              <a:gd name="connsiteY6" fmla="*/ 638411 h 638411"/>
              <a:gd name="connsiteX0" fmla="*/ 319324 w 560103"/>
              <a:gd name="connsiteY0" fmla="*/ 468276 h 532077"/>
              <a:gd name="connsiteX1" fmla="*/ 557449 w 560103"/>
              <a:gd name="connsiteY1" fmla="*/ 134901 h 532077"/>
              <a:gd name="connsiteX2" fmla="*/ 396758 w 560103"/>
              <a:gd name="connsiteY2" fmla="*/ 5400 h 532077"/>
              <a:gd name="connsiteX3" fmla="*/ 264089 w 560103"/>
              <a:gd name="connsiteY3" fmla="*/ 215271 h 532077"/>
              <a:gd name="connsiteX4" fmla="*/ 36728 w 560103"/>
              <a:gd name="connsiteY4" fmla="*/ 101048 h 532077"/>
              <a:gd name="connsiteX5" fmla="*/ 33574 w 560103"/>
              <a:gd name="connsiteY5" fmla="*/ 315876 h 532077"/>
              <a:gd name="connsiteX6" fmla="*/ 360973 w 560103"/>
              <a:gd name="connsiteY6" fmla="*/ 532077 h 532077"/>
              <a:gd name="connsiteX0" fmla="*/ 319322 w 560103"/>
              <a:gd name="connsiteY0" fmla="*/ 468276 h 532077"/>
              <a:gd name="connsiteX1" fmla="*/ 557447 w 560103"/>
              <a:gd name="connsiteY1" fmla="*/ 134901 h 532077"/>
              <a:gd name="connsiteX2" fmla="*/ 396756 w 560103"/>
              <a:gd name="connsiteY2" fmla="*/ 5400 h 532077"/>
              <a:gd name="connsiteX3" fmla="*/ 264087 w 560103"/>
              <a:gd name="connsiteY3" fmla="*/ 215271 h 532077"/>
              <a:gd name="connsiteX4" fmla="*/ 36726 w 560103"/>
              <a:gd name="connsiteY4" fmla="*/ 101048 h 532077"/>
              <a:gd name="connsiteX5" fmla="*/ 33572 w 560103"/>
              <a:gd name="connsiteY5" fmla="*/ 315876 h 532077"/>
              <a:gd name="connsiteX6" fmla="*/ 360971 w 560103"/>
              <a:gd name="connsiteY6" fmla="*/ 532077 h 53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103" h="532077">
                <a:moveTo>
                  <a:pt x="319322" y="468276"/>
                </a:moveTo>
                <a:cubicBezTo>
                  <a:pt x="398697" y="357151"/>
                  <a:pt x="538397" y="214276"/>
                  <a:pt x="557447" y="134901"/>
                </a:cubicBezTo>
                <a:cubicBezTo>
                  <a:pt x="576497" y="55526"/>
                  <a:pt x="489953" y="-21286"/>
                  <a:pt x="396756" y="5400"/>
                </a:cubicBezTo>
                <a:cubicBezTo>
                  <a:pt x="303559" y="32086"/>
                  <a:pt x="260393" y="107726"/>
                  <a:pt x="264087" y="215271"/>
                </a:cubicBezTo>
                <a:cubicBezTo>
                  <a:pt x="190718" y="24855"/>
                  <a:pt x="75145" y="84280"/>
                  <a:pt x="36726" y="101048"/>
                </a:cubicBezTo>
                <a:cubicBezTo>
                  <a:pt x="-1693" y="117816"/>
                  <a:pt x="-20469" y="244038"/>
                  <a:pt x="33572" y="315876"/>
                </a:cubicBezTo>
                <a:cubicBezTo>
                  <a:pt x="87613" y="387714"/>
                  <a:pt x="131030" y="382031"/>
                  <a:pt x="360971" y="532077"/>
                </a:cubicBezTo>
              </a:path>
            </a:pathLst>
          </a:custGeom>
          <a:solidFill>
            <a:schemeClr val="accent5">
              <a:lumMod val="90000"/>
            </a:schemeClr>
          </a:solid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Light" panose="020B0502040204020203" pitchFamily="34" charset="-122"/>
            </a:endParaRPr>
          </a:p>
        </p:txBody>
      </p:sp>
      <p:sp>
        <p:nvSpPr>
          <p:cNvPr id="27" name="任意多边形 48">
            <a:extLst>
              <a:ext uri="{FF2B5EF4-FFF2-40B4-BE49-F238E27FC236}">
                <a16:creationId xmlns:a16="http://schemas.microsoft.com/office/drawing/2014/main" id="{4964207B-116D-4B31-92C0-4E31C463A145}"/>
              </a:ext>
            </a:extLst>
          </p:cNvPr>
          <p:cNvSpPr/>
          <p:nvPr/>
        </p:nvSpPr>
        <p:spPr>
          <a:xfrm>
            <a:off x="6959473" y="4829985"/>
            <a:ext cx="729794" cy="553379"/>
          </a:xfrm>
          <a:custGeom>
            <a:avLst/>
            <a:gdLst>
              <a:gd name="connsiteX0" fmla="*/ 227908 w 962049"/>
              <a:gd name="connsiteY0" fmla="*/ 0 h 628171"/>
              <a:gd name="connsiteX1" fmla="*/ 896999 w 962049"/>
              <a:gd name="connsiteY1" fmla="*/ 74343 h 628171"/>
              <a:gd name="connsiteX2" fmla="*/ 562454 w 962049"/>
              <a:gd name="connsiteY2" fmla="*/ 381010 h 628171"/>
              <a:gd name="connsiteX3" fmla="*/ 962049 w 962049"/>
              <a:gd name="connsiteY3" fmla="*/ 399596 h 628171"/>
              <a:gd name="connsiteX4" fmla="*/ 896999 w 962049"/>
              <a:gd name="connsiteY4" fmla="*/ 511111 h 628171"/>
              <a:gd name="connsiteX5" fmla="*/ 306355 w 962049"/>
              <a:gd name="connsiteY5" fmla="*/ 452047 h 628171"/>
              <a:gd name="connsiteX6" fmla="*/ 225381 w 962049"/>
              <a:gd name="connsiteY6" fmla="*/ 526273 h 628171"/>
              <a:gd name="connsiteX7" fmla="*/ 382835 w 962049"/>
              <a:gd name="connsiteY7" fmla="*/ 533596 h 628171"/>
              <a:gd name="connsiteX8" fmla="*/ 357203 w 962049"/>
              <a:gd name="connsiteY8" fmla="*/ 577537 h 628171"/>
              <a:gd name="connsiteX9" fmla="*/ 130927 w 962049"/>
              <a:gd name="connsiteY9" fmla="*/ 554910 h 628171"/>
              <a:gd name="connsiteX10" fmla="*/ 83511 w 962049"/>
              <a:gd name="connsiteY10" fmla="*/ 598374 h 628171"/>
              <a:gd name="connsiteX11" fmla="*/ 172650 w 962049"/>
              <a:gd name="connsiteY11" fmla="*/ 609774 h 628171"/>
              <a:gd name="connsiteX12" fmla="*/ 160132 w 962049"/>
              <a:gd name="connsiteY12" fmla="*/ 628171 h 628171"/>
              <a:gd name="connsiteX13" fmla="*/ 11147 w 962049"/>
              <a:gd name="connsiteY13" fmla="*/ 613273 h 628171"/>
              <a:gd name="connsiteX14" fmla="*/ 98410 w 962049"/>
              <a:gd name="connsiteY14" fmla="*/ 551550 h 628171"/>
              <a:gd name="connsiteX15" fmla="*/ 0 w 962049"/>
              <a:gd name="connsiteY15" fmla="*/ 538379 h 628171"/>
              <a:gd name="connsiteX16" fmla="*/ 6890 w 962049"/>
              <a:gd name="connsiteY16" fmla="*/ 511111 h 628171"/>
              <a:gd name="connsiteX17" fmla="*/ 116035 w 962049"/>
              <a:gd name="connsiteY17" fmla="*/ 522335 h 628171"/>
              <a:gd name="connsiteX18" fmla="*/ 138507 w 962049"/>
              <a:gd name="connsiteY18" fmla="*/ 525292 h 628171"/>
              <a:gd name="connsiteX19" fmla="*/ 250025 w 962049"/>
              <a:gd name="connsiteY19" fmla="*/ 446414 h 628171"/>
              <a:gd name="connsiteX20" fmla="*/ 246493 w 962049"/>
              <a:gd name="connsiteY20" fmla="*/ 446060 h 628171"/>
              <a:gd name="connsiteX21" fmla="*/ 246802 w 962049"/>
              <a:gd name="connsiteY21" fmla="*/ 445842 h 628171"/>
              <a:gd name="connsiteX22" fmla="*/ 89897 w 962049"/>
              <a:gd name="connsiteY22" fmla="*/ 450574 h 628171"/>
              <a:gd name="connsiteX23" fmla="*/ 93559 w 962049"/>
              <a:gd name="connsiteY23" fmla="*/ 376142 h 628171"/>
              <a:gd name="connsiteX24" fmla="*/ 281337 w 962049"/>
              <a:gd name="connsiteY24" fmla="*/ 395452 h 628171"/>
              <a:gd name="connsiteX25" fmla="*/ 312285 w 962049"/>
              <a:gd name="connsiteY25" fmla="*/ 399524 h 628171"/>
              <a:gd name="connsiteX26" fmla="*/ 627504 w 962049"/>
              <a:gd name="connsiteY26" fmla="*/ 176565 h 628171"/>
              <a:gd name="connsiteX27" fmla="*/ 218615 w 962049"/>
              <a:gd name="connsiteY27" fmla="*/ 223030 h 62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2049" h="628171">
                <a:moveTo>
                  <a:pt x="227908" y="0"/>
                </a:moveTo>
                <a:cubicBezTo>
                  <a:pt x="536123" y="27878"/>
                  <a:pt x="585686" y="32525"/>
                  <a:pt x="896999" y="74343"/>
                </a:cubicBezTo>
                <a:lnTo>
                  <a:pt x="562454" y="381010"/>
                </a:lnTo>
                <a:lnTo>
                  <a:pt x="962049" y="399596"/>
                </a:lnTo>
                <a:lnTo>
                  <a:pt x="896999" y="511111"/>
                </a:lnTo>
                <a:lnTo>
                  <a:pt x="306355" y="452047"/>
                </a:lnTo>
                <a:lnTo>
                  <a:pt x="225381" y="526273"/>
                </a:lnTo>
                <a:lnTo>
                  <a:pt x="382835" y="533596"/>
                </a:lnTo>
                <a:lnTo>
                  <a:pt x="357203" y="577537"/>
                </a:lnTo>
                <a:lnTo>
                  <a:pt x="130927" y="554910"/>
                </a:lnTo>
                <a:lnTo>
                  <a:pt x="83511" y="598374"/>
                </a:lnTo>
                <a:lnTo>
                  <a:pt x="172650" y="609774"/>
                </a:lnTo>
                <a:lnTo>
                  <a:pt x="160132" y="628171"/>
                </a:lnTo>
                <a:lnTo>
                  <a:pt x="11147" y="613273"/>
                </a:lnTo>
                <a:lnTo>
                  <a:pt x="98410" y="551550"/>
                </a:lnTo>
                <a:lnTo>
                  <a:pt x="0" y="538379"/>
                </a:lnTo>
                <a:lnTo>
                  <a:pt x="6890" y="511111"/>
                </a:lnTo>
                <a:cubicBezTo>
                  <a:pt x="59833" y="515900"/>
                  <a:pt x="79454" y="517696"/>
                  <a:pt x="116035" y="522335"/>
                </a:cubicBezTo>
                <a:lnTo>
                  <a:pt x="138507" y="525292"/>
                </a:lnTo>
                <a:lnTo>
                  <a:pt x="250025" y="446414"/>
                </a:lnTo>
                <a:lnTo>
                  <a:pt x="246493" y="446060"/>
                </a:lnTo>
                <a:lnTo>
                  <a:pt x="246802" y="445842"/>
                </a:lnTo>
                <a:lnTo>
                  <a:pt x="89897" y="450574"/>
                </a:lnTo>
                <a:lnTo>
                  <a:pt x="93559" y="376142"/>
                </a:lnTo>
                <a:cubicBezTo>
                  <a:pt x="184644" y="384381"/>
                  <a:pt x="218401" y="387470"/>
                  <a:pt x="281337" y="395452"/>
                </a:cubicBezTo>
                <a:lnTo>
                  <a:pt x="312285" y="399524"/>
                </a:lnTo>
                <a:lnTo>
                  <a:pt x="627504" y="176565"/>
                </a:lnTo>
                <a:lnTo>
                  <a:pt x="218615" y="223030"/>
                </a:lnTo>
                <a:close/>
              </a:path>
            </a:pathLst>
          </a:custGeom>
          <a:solidFill>
            <a:schemeClr val="accent5">
              <a:lumMod val="90000"/>
            </a:schemeClr>
          </a:solidFill>
          <a:ln w="1905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106489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弧形 51">
            <a:extLst>
              <a:ext uri="{FF2B5EF4-FFF2-40B4-BE49-F238E27FC236}">
                <a16:creationId xmlns:a16="http://schemas.microsoft.com/office/drawing/2014/main" id="{56EC7EE0-706D-47ED-9F72-DBEFF341EE4C}"/>
              </a:ext>
            </a:extLst>
          </p:cNvPr>
          <p:cNvSpPr/>
          <p:nvPr/>
        </p:nvSpPr>
        <p:spPr>
          <a:xfrm rot="13826605" flipV="1">
            <a:off x="7382386" y="4240620"/>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弧形 52">
            <a:extLst>
              <a:ext uri="{FF2B5EF4-FFF2-40B4-BE49-F238E27FC236}">
                <a16:creationId xmlns:a16="http://schemas.microsoft.com/office/drawing/2014/main" id="{B9239550-8C10-46AC-A794-9DF2BE245107}"/>
              </a:ext>
            </a:extLst>
          </p:cNvPr>
          <p:cNvSpPr/>
          <p:nvPr/>
        </p:nvSpPr>
        <p:spPr>
          <a:xfrm rot="7773395">
            <a:off x="7382388" y="919692"/>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1" name="弧形 50">
            <a:extLst>
              <a:ext uri="{FF2B5EF4-FFF2-40B4-BE49-F238E27FC236}">
                <a16:creationId xmlns:a16="http://schemas.microsoft.com/office/drawing/2014/main" id="{A0EA5102-8FF4-441E-95D8-0814CC308456}"/>
              </a:ext>
            </a:extLst>
          </p:cNvPr>
          <p:cNvSpPr/>
          <p:nvPr/>
        </p:nvSpPr>
        <p:spPr>
          <a:xfrm rot="13826605" flipV="1">
            <a:off x="2253613" y="4240619"/>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弧形 2">
            <a:extLst>
              <a:ext uri="{FF2B5EF4-FFF2-40B4-BE49-F238E27FC236}">
                <a16:creationId xmlns:a16="http://schemas.microsoft.com/office/drawing/2014/main" id="{37058394-E6B3-44DB-B350-FB6C9790E8E9}"/>
              </a:ext>
            </a:extLst>
          </p:cNvPr>
          <p:cNvSpPr/>
          <p:nvPr/>
        </p:nvSpPr>
        <p:spPr>
          <a:xfrm rot="7773395">
            <a:off x="2253615" y="919691"/>
            <a:ext cx="2412642" cy="2726450"/>
          </a:xfrm>
          <a:prstGeom prst="arc">
            <a:avLst/>
          </a:prstGeom>
          <a:ln w="1905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C5AC5-3048-4F53-894B-A3D3E719638B}"/>
              </a:ext>
            </a:extLst>
          </p:cNvPr>
          <p:cNvSpPr>
            <a:spLocks noGrp="1"/>
          </p:cNvSpPr>
          <p:nvPr>
            <p:ph type="title"/>
          </p:nvPr>
        </p:nvSpPr>
        <p:spPr>
          <a:prstGeom prst="rect">
            <a:avLst/>
          </a:prstGeom>
        </p:spPr>
        <p:txBody>
          <a:bodyPr/>
          <a:lstStyle/>
          <a:p>
            <a:r>
              <a:rPr lang="zh-CN" altLang="en-US" dirty="0"/>
              <a:t>这里输入你的标题</a:t>
            </a:r>
          </a:p>
        </p:txBody>
      </p:sp>
      <p:sp>
        <p:nvSpPr>
          <p:cNvPr id="16" name="内容占位符 15">
            <a:extLst>
              <a:ext uri="{FF2B5EF4-FFF2-40B4-BE49-F238E27FC236}">
                <a16:creationId xmlns:a16="http://schemas.microsoft.com/office/drawing/2014/main" id="{DCED29F6-5407-4FF9-892D-A36E129E43EE}"/>
              </a:ext>
            </a:extLst>
          </p:cNvPr>
          <p:cNvSpPr>
            <a:spLocks noGrp="1"/>
          </p:cNvSpPr>
          <p:nvPr>
            <p:ph sz="quarter" idx="18"/>
          </p:nvPr>
        </p:nvSpPr>
        <p:spPr>
          <a:xfrm>
            <a:off x="4549257" y="3308701"/>
            <a:ext cx="3115398" cy="894604"/>
          </a:xfrm>
        </p:spPr>
        <p:txBody>
          <a:bodyPr/>
          <a:lstStyle/>
          <a:p>
            <a:r>
              <a:rPr lang="zh-CN" altLang="en-US" dirty="0"/>
              <a:t>这里输入你的标题</a:t>
            </a:r>
          </a:p>
          <a:p>
            <a:endParaRPr lang="zh-CN" altLang="en-US" dirty="0"/>
          </a:p>
        </p:txBody>
      </p:sp>
      <p:sp>
        <p:nvSpPr>
          <p:cNvPr id="17" name="内容占位符 16">
            <a:extLst>
              <a:ext uri="{FF2B5EF4-FFF2-40B4-BE49-F238E27FC236}">
                <a16:creationId xmlns:a16="http://schemas.microsoft.com/office/drawing/2014/main" id="{D8543443-28E0-4B19-A049-E2A323F78124}"/>
              </a:ext>
            </a:extLst>
          </p:cNvPr>
          <p:cNvSpPr>
            <a:spLocks noGrp="1"/>
          </p:cNvSpPr>
          <p:nvPr>
            <p:ph sz="quarter" idx="22"/>
          </p:nvPr>
        </p:nvSpPr>
        <p:spPr>
          <a:xfrm>
            <a:off x="4549980" y="3702724"/>
            <a:ext cx="3114675" cy="1471365"/>
          </a:xfrm>
        </p:spPr>
        <p:txBody>
          <a:bodyPr/>
          <a:lstStyle/>
          <a:p>
            <a:r>
              <a:rPr lang="zh-CN" altLang="en-US" dirty="0"/>
              <a:t>请在这里输入你想要添加的正文内容，请在这里输入所想要的正文内容，输入正文内容</a:t>
            </a:r>
          </a:p>
          <a:p>
            <a:endParaRPr lang="zh-CN" altLang="en-US" dirty="0"/>
          </a:p>
        </p:txBody>
      </p:sp>
      <p:sp>
        <p:nvSpPr>
          <p:cNvPr id="18" name="内容占位符 17">
            <a:extLst>
              <a:ext uri="{FF2B5EF4-FFF2-40B4-BE49-F238E27FC236}">
                <a16:creationId xmlns:a16="http://schemas.microsoft.com/office/drawing/2014/main" id="{54A4ADBB-B782-43E9-A9EF-F0140CE1755C}"/>
              </a:ext>
            </a:extLst>
          </p:cNvPr>
          <p:cNvSpPr>
            <a:spLocks noGrp="1"/>
          </p:cNvSpPr>
          <p:nvPr>
            <p:ph sz="quarter" idx="23"/>
          </p:nvPr>
        </p:nvSpPr>
        <p:spPr>
          <a:xfrm>
            <a:off x="1008894" y="3448050"/>
            <a:ext cx="1670993" cy="782265"/>
          </a:xfrm>
        </p:spPr>
        <p:txBody>
          <a:bodyPr/>
          <a:lstStyle/>
          <a:p>
            <a:r>
              <a:rPr lang="zh-CN" altLang="en-US" dirty="0"/>
              <a:t>输入标题</a:t>
            </a:r>
          </a:p>
          <a:p>
            <a:endParaRPr lang="zh-CN" altLang="en-US" dirty="0"/>
          </a:p>
        </p:txBody>
      </p:sp>
      <p:sp>
        <p:nvSpPr>
          <p:cNvPr id="21" name="内容占位符 20">
            <a:extLst>
              <a:ext uri="{FF2B5EF4-FFF2-40B4-BE49-F238E27FC236}">
                <a16:creationId xmlns:a16="http://schemas.microsoft.com/office/drawing/2014/main" id="{6829B3DB-833A-4C22-8066-3B618C5C7008}"/>
              </a:ext>
            </a:extLst>
          </p:cNvPr>
          <p:cNvSpPr>
            <a:spLocks noGrp="1"/>
          </p:cNvSpPr>
          <p:nvPr>
            <p:ph sz="quarter" idx="24"/>
          </p:nvPr>
        </p:nvSpPr>
        <p:spPr>
          <a:xfrm>
            <a:off x="1009618" y="3842073"/>
            <a:ext cx="1670606" cy="1034963"/>
          </a:xfrm>
        </p:spPr>
        <p:txBody>
          <a:bodyPr/>
          <a:lstStyle/>
          <a:p>
            <a:r>
              <a:rPr lang="zh-CN" altLang="en-US" dirty="0"/>
              <a:t>请在这里输入你想要添加的正文内容</a:t>
            </a:r>
          </a:p>
          <a:p>
            <a:endParaRPr lang="zh-CN" altLang="en-US" dirty="0"/>
          </a:p>
        </p:txBody>
      </p:sp>
      <p:sp>
        <p:nvSpPr>
          <p:cNvPr id="22" name="内容占位符 21">
            <a:extLst>
              <a:ext uri="{FF2B5EF4-FFF2-40B4-BE49-F238E27FC236}">
                <a16:creationId xmlns:a16="http://schemas.microsoft.com/office/drawing/2014/main" id="{ABF804D9-8644-4C29-8559-7A95BBC56DF5}"/>
              </a:ext>
            </a:extLst>
          </p:cNvPr>
          <p:cNvSpPr>
            <a:spLocks noGrp="1"/>
          </p:cNvSpPr>
          <p:nvPr>
            <p:ph sz="quarter" idx="25"/>
          </p:nvPr>
        </p:nvSpPr>
        <p:spPr>
          <a:xfrm>
            <a:off x="9500285" y="3448050"/>
            <a:ext cx="1670993" cy="782265"/>
          </a:xfrm>
        </p:spPr>
        <p:txBody>
          <a:bodyPr/>
          <a:lstStyle/>
          <a:p>
            <a:r>
              <a:rPr lang="zh-CN" altLang="en-US" dirty="0"/>
              <a:t>输入标题</a:t>
            </a:r>
          </a:p>
          <a:p>
            <a:endParaRPr lang="zh-CN" altLang="en-US" dirty="0"/>
          </a:p>
        </p:txBody>
      </p:sp>
      <p:sp>
        <p:nvSpPr>
          <p:cNvPr id="23" name="内容占位符 22">
            <a:extLst>
              <a:ext uri="{FF2B5EF4-FFF2-40B4-BE49-F238E27FC236}">
                <a16:creationId xmlns:a16="http://schemas.microsoft.com/office/drawing/2014/main" id="{27B5244D-D82E-4394-9D15-B28F8AE97382}"/>
              </a:ext>
            </a:extLst>
          </p:cNvPr>
          <p:cNvSpPr>
            <a:spLocks noGrp="1"/>
          </p:cNvSpPr>
          <p:nvPr>
            <p:ph sz="quarter" idx="26"/>
          </p:nvPr>
        </p:nvSpPr>
        <p:spPr>
          <a:xfrm>
            <a:off x="9501009" y="3842073"/>
            <a:ext cx="1670606" cy="1034963"/>
          </a:xfrm>
        </p:spPr>
        <p:txBody>
          <a:bodyPr/>
          <a:lstStyle/>
          <a:p>
            <a:r>
              <a:rPr lang="zh-CN" altLang="en-US" dirty="0"/>
              <a:t>请在这里输入你想要添加的正文内容</a:t>
            </a:r>
          </a:p>
          <a:p>
            <a:endParaRPr lang="zh-CN" altLang="en-US" dirty="0"/>
          </a:p>
        </p:txBody>
      </p:sp>
      <p:sp>
        <p:nvSpPr>
          <p:cNvPr id="19" name="任意多边形 3">
            <a:extLst>
              <a:ext uri="{FF2B5EF4-FFF2-40B4-BE49-F238E27FC236}">
                <a16:creationId xmlns:a16="http://schemas.microsoft.com/office/drawing/2014/main" id="{5DD68E8E-837D-4F13-91E6-B374A865407F}"/>
              </a:ext>
            </a:extLst>
          </p:cNvPr>
          <p:cNvSpPr/>
          <p:nvPr/>
        </p:nvSpPr>
        <p:spPr>
          <a:xfrm rot="12455369">
            <a:off x="-850256" y="583617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0" name="任意多边形 3">
            <a:extLst>
              <a:ext uri="{FF2B5EF4-FFF2-40B4-BE49-F238E27FC236}">
                <a16:creationId xmlns:a16="http://schemas.microsoft.com/office/drawing/2014/main" id="{C926E5AB-6A86-45E1-B147-83EFABEB1956}"/>
              </a:ext>
            </a:extLst>
          </p:cNvPr>
          <p:cNvSpPr/>
          <p:nvPr/>
        </p:nvSpPr>
        <p:spPr>
          <a:xfrm rot="12455369">
            <a:off x="11457903" y="-949893"/>
            <a:ext cx="1700511" cy="1738829"/>
          </a:xfrm>
          <a:custGeom>
            <a:avLst/>
            <a:gdLst>
              <a:gd name="connsiteX0" fmla="*/ 0 w 2579278"/>
              <a:gd name="connsiteY0" fmla="*/ 1293430 h 2586860"/>
              <a:gd name="connsiteX1" fmla="*/ 1289639 w 2579278"/>
              <a:gd name="connsiteY1" fmla="*/ 0 h 2586860"/>
              <a:gd name="connsiteX2" fmla="*/ 2579278 w 2579278"/>
              <a:gd name="connsiteY2" fmla="*/ 1293430 h 2586860"/>
              <a:gd name="connsiteX3" fmla="*/ 1289639 w 2579278"/>
              <a:gd name="connsiteY3" fmla="*/ 2586860 h 2586860"/>
              <a:gd name="connsiteX4" fmla="*/ 0 w 2579278"/>
              <a:gd name="connsiteY4" fmla="*/ 1293430 h 2586860"/>
              <a:gd name="connsiteX0" fmla="*/ 2579278 w 2670718"/>
              <a:gd name="connsiteY0" fmla="*/ 1293430 h 2586860"/>
              <a:gd name="connsiteX1" fmla="*/ 1289639 w 2670718"/>
              <a:gd name="connsiteY1" fmla="*/ 2586860 h 2586860"/>
              <a:gd name="connsiteX2" fmla="*/ 0 w 2670718"/>
              <a:gd name="connsiteY2" fmla="*/ 1293430 h 2586860"/>
              <a:gd name="connsiteX3" fmla="*/ 1289639 w 2670718"/>
              <a:gd name="connsiteY3" fmla="*/ 0 h 2586860"/>
              <a:gd name="connsiteX4" fmla="*/ 2670718 w 2670718"/>
              <a:gd name="connsiteY4" fmla="*/ 1384870 h 2586860"/>
              <a:gd name="connsiteX0" fmla="*/ 2593792 w 2670718"/>
              <a:gd name="connsiteY0" fmla="*/ 1496630 h 2588806"/>
              <a:gd name="connsiteX1" fmla="*/ 1289639 w 2670718"/>
              <a:gd name="connsiteY1" fmla="*/ 2586860 h 2588806"/>
              <a:gd name="connsiteX2" fmla="*/ 0 w 2670718"/>
              <a:gd name="connsiteY2" fmla="*/ 1293430 h 2588806"/>
              <a:gd name="connsiteX3" fmla="*/ 1289639 w 2670718"/>
              <a:gd name="connsiteY3" fmla="*/ 0 h 2588806"/>
              <a:gd name="connsiteX4" fmla="*/ 2670718 w 2670718"/>
              <a:gd name="connsiteY4" fmla="*/ 1384870 h 2588806"/>
              <a:gd name="connsiteX0" fmla="*/ 2593792 w 2593792"/>
              <a:gd name="connsiteY0" fmla="*/ 1497453 h 2589629"/>
              <a:gd name="connsiteX1" fmla="*/ 1289639 w 2593792"/>
              <a:gd name="connsiteY1" fmla="*/ 2587683 h 2589629"/>
              <a:gd name="connsiteX2" fmla="*/ 0 w 2593792"/>
              <a:gd name="connsiteY2" fmla="*/ 1294253 h 2589629"/>
              <a:gd name="connsiteX3" fmla="*/ 1289639 w 2593792"/>
              <a:gd name="connsiteY3" fmla="*/ 823 h 2589629"/>
              <a:gd name="connsiteX4" fmla="*/ 2583632 w 2593792"/>
              <a:gd name="connsiteY4" fmla="*/ 1167979 h 2589629"/>
              <a:gd name="connsiteX0" fmla="*/ 2593792 w 2593792"/>
              <a:gd name="connsiteY0" fmla="*/ 1497453 h 2589659"/>
              <a:gd name="connsiteX1" fmla="*/ 1289639 w 2593792"/>
              <a:gd name="connsiteY1" fmla="*/ 2587683 h 2589659"/>
              <a:gd name="connsiteX2" fmla="*/ 0 w 2593792"/>
              <a:gd name="connsiteY2" fmla="*/ 1294253 h 2589659"/>
              <a:gd name="connsiteX3" fmla="*/ 1289639 w 2593792"/>
              <a:gd name="connsiteY3" fmla="*/ 823 h 2589659"/>
              <a:gd name="connsiteX4" fmla="*/ 2583632 w 2593792"/>
              <a:gd name="connsiteY4" fmla="*/ 1167979 h 2589659"/>
              <a:gd name="connsiteX0" fmla="*/ 2593792 w 2593792"/>
              <a:gd name="connsiteY0" fmla="*/ 1497453 h 2594741"/>
              <a:gd name="connsiteX1" fmla="*/ 1289639 w 2593792"/>
              <a:gd name="connsiteY1" fmla="*/ 2587683 h 2594741"/>
              <a:gd name="connsiteX2" fmla="*/ 0 w 2593792"/>
              <a:gd name="connsiteY2" fmla="*/ 1294253 h 2594741"/>
              <a:gd name="connsiteX3" fmla="*/ 1289639 w 2593792"/>
              <a:gd name="connsiteY3" fmla="*/ 823 h 2594741"/>
              <a:gd name="connsiteX4" fmla="*/ 2583632 w 2593792"/>
              <a:gd name="connsiteY4" fmla="*/ 1167979 h 2594741"/>
              <a:gd name="connsiteX0" fmla="*/ 2593792 w 2593792"/>
              <a:gd name="connsiteY0" fmla="*/ 1497453 h 2587686"/>
              <a:gd name="connsiteX1" fmla="*/ 1289639 w 2593792"/>
              <a:gd name="connsiteY1" fmla="*/ 2587683 h 2587686"/>
              <a:gd name="connsiteX2" fmla="*/ 0 w 2593792"/>
              <a:gd name="connsiteY2" fmla="*/ 1294253 h 2587686"/>
              <a:gd name="connsiteX3" fmla="*/ 1289639 w 2593792"/>
              <a:gd name="connsiteY3" fmla="*/ 823 h 2587686"/>
              <a:gd name="connsiteX4" fmla="*/ 2583632 w 2593792"/>
              <a:gd name="connsiteY4" fmla="*/ 1167979 h 2587686"/>
              <a:gd name="connsiteX0" fmla="*/ 2483016 w 2483016"/>
              <a:gd name="connsiteY0" fmla="*/ 1497738 h 2589548"/>
              <a:gd name="connsiteX1" fmla="*/ 1178863 w 2483016"/>
              <a:gd name="connsiteY1" fmla="*/ 2587968 h 2589548"/>
              <a:gd name="connsiteX2" fmla="*/ 0 w 2483016"/>
              <a:gd name="connsiteY2" fmla="*/ 1316112 h 2589548"/>
              <a:gd name="connsiteX3" fmla="*/ 1178863 w 2483016"/>
              <a:gd name="connsiteY3" fmla="*/ 1108 h 2589548"/>
              <a:gd name="connsiteX4" fmla="*/ 2472856 w 2483016"/>
              <a:gd name="connsiteY4" fmla="*/ 1168264 h 2589548"/>
              <a:gd name="connsiteX0" fmla="*/ 2531194 w 2531194"/>
              <a:gd name="connsiteY0" fmla="*/ 1395681 h 2588230"/>
              <a:gd name="connsiteX1" fmla="*/ 1178863 w 2531194"/>
              <a:gd name="connsiteY1" fmla="*/ 2587968 h 2588230"/>
              <a:gd name="connsiteX2" fmla="*/ 0 w 2531194"/>
              <a:gd name="connsiteY2" fmla="*/ 1316112 h 2588230"/>
              <a:gd name="connsiteX3" fmla="*/ 1178863 w 2531194"/>
              <a:gd name="connsiteY3" fmla="*/ 1108 h 2588230"/>
              <a:gd name="connsiteX4" fmla="*/ 2472856 w 2531194"/>
              <a:gd name="connsiteY4" fmla="*/ 1168264 h 2588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194" h="2588230">
                <a:moveTo>
                  <a:pt x="2531194" y="1395681"/>
                </a:moveTo>
                <a:cubicBezTo>
                  <a:pt x="2531194" y="2110023"/>
                  <a:pt x="1600729" y="2601230"/>
                  <a:pt x="1178863" y="2587968"/>
                </a:cubicBezTo>
                <a:cubicBezTo>
                  <a:pt x="756997" y="2574707"/>
                  <a:pt x="0" y="2030454"/>
                  <a:pt x="0" y="1316112"/>
                </a:cubicBezTo>
                <a:cubicBezTo>
                  <a:pt x="0" y="601770"/>
                  <a:pt x="766720" y="25749"/>
                  <a:pt x="1178863" y="1108"/>
                </a:cubicBezTo>
                <a:cubicBezTo>
                  <a:pt x="1591006" y="-23533"/>
                  <a:pt x="2381416" y="362482"/>
                  <a:pt x="2472856" y="1168264"/>
                </a:cubicBezTo>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1653094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6200C-3F2D-4A03-BB48-168C69FF222E}"/>
              </a:ext>
            </a:extLst>
          </p:cNvPr>
          <p:cNvSpPr>
            <a:spLocks noGrp="1"/>
          </p:cNvSpPr>
          <p:nvPr>
            <p:ph type="title"/>
          </p:nvPr>
        </p:nvSpPr>
        <p:spPr/>
        <p:txBody>
          <a:bodyPr/>
          <a:lstStyle/>
          <a:p>
            <a:r>
              <a:rPr lang="zh-CN" altLang="en-US" dirty="0"/>
              <a:t>这里输入你的标题</a:t>
            </a:r>
          </a:p>
        </p:txBody>
      </p:sp>
      <p:sp>
        <p:nvSpPr>
          <p:cNvPr id="3" name="内容占位符 2">
            <a:extLst>
              <a:ext uri="{FF2B5EF4-FFF2-40B4-BE49-F238E27FC236}">
                <a16:creationId xmlns:a16="http://schemas.microsoft.com/office/drawing/2014/main" id="{ACED8EC2-0259-4AEE-ACD9-A077C85A8437}"/>
              </a:ext>
            </a:extLst>
          </p:cNvPr>
          <p:cNvSpPr>
            <a:spLocks noGrp="1"/>
          </p:cNvSpPr>
          <p:nvPr>
            <p:ph sz="quarter" idx="28"/>
          </p:nvPr>
        </p:nvSpPr>
        <p:spPr>
          <a:xfrm>
            <a:off x="2182528" y="2590586"/>
            <a:ext cx="3456271" cy="1159613"/>
          </a:xfrm>
        </p:spPr>
        <p:txBody>
          <a:bodyPr/>
          <a:lstStyle/>
          <a:p>
            <a:r>
              <a:rPr lang="zh-CN" altLang="en-US" dirty="0"/>
              <a:t>请在这里输入你想要添加的正文内容请在这里输入所想要的正文内容</a:t>
            </a:r>
          </a:p>
          <a:p>
            <a:endParaRPr lang="zh-CN" altLang="en-US" dirty="0"/>
          </a:p>
        </p:txBody>
      </p:sp>
      <p:sp>
        <p:nvSpPr>
          <p:cNvPr id="5" name="内容占位符 4">
            <a:extLst>
              <a:ext uri="{FF2B5EF4-FFF2-40B4-BE49-F238E27FC236}">
                <a16:creationId xmlns:a16="http://schemas.microsoft.com/office/drawing/2014/main" id="{99F3DEDC-327A-4403-B5C4-D6C9164AC408}"/>
              </a:ext>
            </a:extLst>
          </p:cNvPr>
          <p:cNvSpPr>
            <a:spLocks noGrp="1"/>
          </p:cNvSpPr>
          <p:nvPr>
            <p:ph sz="quarter" idx="29"/>
          </p:nvPr>
        </p:nvSpPr>
        <p:spPr>
          <a:xfrm>
            <a:off x="2178531" y="2223227"/>
            <a:ext cx="3189288" cy="741998"/>
          </a:xfrm>
        </p:spPr>
        <p:txBody>
          <a:bodyPr/>
          <a:lstStyle/>
          <a:p>
            <a:r>
              <a:rPr lang="zh-CN" altLang="en-US" dirty="0"/>
              <a:t>这里输入小标题</a:t>
            </a:r>
          </a:p>
        </p:txBody>
      </p:sp>
      <p:sp>
        <p:nvSpPr>
          <p:cNvPr id="13" name="内容占位符 12">
            <a:extLst>
              <a:ext uri="{FF2B5EF4-FFF2-40B4-BE49-F238E27FC236}">
                <a16:creationId xmlns:a16="http://schemas.microsoft.com/office/drawing/2014/main" id="{17F622C0-3789-4F99-803E-E9DCBBCAAFAF}"/>
              </a:ext>
            </a:extLst>
          </p:cNvPr>
          <p:cNvSpPr>
            <a:spLocks noGrp="1"/>
          </p:cNvSpPr>
          <p:nvPr>
            <p:ph sz="quarter" idx="30"/>
          </p:nvPr>
        </p:nvSpPr>
        <p:spPr>
          <a:xfrm>
            <a:off x="8169926" y="2590586"/>
            <a:ext cx="3469623" cy="1159613"/>
          </a:xfrm>
        </p:spPr>
        <p:txBody>
          <a:bodyPr/>
          <a:lstStyle/>
          <a:p>
            <a:r>
              <a:rPr lang="zh-CN" altLang="en-US" dirty="0"/>
              <a:t>请在这里输入你想要添加的正文内容请在这里输入所想要的正文内容</a:t>
            </a:r>
          </a:p>
          <a:p>
            <a:endParaRPr lang="zh-CN" altLang="en-US" dirty="0"/>
          </a:p>
        </p:txBody>
      </p:sp>
      <p:sp>
        <p:nvSpPr>
          <p:cNvPr id="7" name="内容占位符 6">
            <a:extLst>
              <a:ext uri="{FF2B5EF4-FFF2-40B4-BE49-F238E27FC236}">
                <a16:creationId xmlns:a16="http://schemas.microsoft.com/office/drawing/2014/main" id="{9CC4FFD7-5586-49C1-B4D7-EE44CA0FBE1D}"/>
              </a:ext>
            </a:extLst>
          </p:cNvPr>
          <p:cNvSpPr>
            <a:spLocks noGrp="1"/>
          </p:cNvSpPr>
          <p:nvPr>
            <p:ph sz="quarter" idx="31"/>
          </p:nvPr>
        </p:nvSpPr>
        <p:spPr/>
        <p:txBody>
          <a:bodyPr/>
          <a:lstStyle/>
          <a:p>
            <a:r>
              <a:rPr lang="zh-CN" altLang="en-US" dirty="0"/>
              <a:t>这里输入小标题</a:t>
            </a:r>
          </a:p>
        </p:txBody>
      </p:sp>
      <p:sp>
        <p:nvSpPr>
          <p:cNvPr id="15" name="内容占位符 14">
            <a:extLst>
              <a:ext uri="{FF2B5EF4-FFF2-40B4-BE49-F238E27FC236}">
                <a16:creationId xmlns:a16="http://schemas.microsoft.com/office/drawing/2014/main" id="{FC149DEE-C6DE-4805-BE0F-73C803998294}"/>
              </a:ext>
            </a:extLst>
          </p:cNvPr>
          <p:cNvSpPr>
            <a:spLocks noGrp="1"/>
          </p:cNvSpPr>
          <p:nvPr>
            <p:ph sz="quarter" idx="32"/>
          </p:nvPr>
        </p:nvSpPr>
        <p:spPr>
          <a:xfrm>
            <a:off x="2182529" y="5040054"/>
            <a:ext cx="3456270" cy="1159613"/>
          </a:xfrm>
        </p:spPr>
        <p:txBody>
          <a:bodyPr/>
          <a:lstStyle/>
          <a:p>
            <a:r>
              <a:rPr lang="zh-CN" altLang="en-US" dirty="0"/>
              <a:t>请在这里输入你想要添加的正文内容请在这里输入所想要的正文内容</a:t>
            </a:r>
          </a:p>
          <a:p>
            <a:endParaRPr lang="zh-CN" altLang="en-US" dirty="0"/>
          </a:p>
        </p:txBody>
      </p:sp>
      <p:sp>
        <p:nvSpPr>
          <p:cNvPr id="9" name="内容占位符 8">
            <a:extLst>
              <a:ext uri="{FF2B5EF4-FFF2-40B4-BE49-F238E27FC236}">
                <a16:creationId xmlns:a16="http://schemas.microsoft.com/office/drawing/2014/main" id="{A29D3AA3-2695-43E3-BCBE-9BA536E44D4A}"/>
              </a:ext>
            </a:extLst>
          </p:cNvPr>
          <p:cNvSpPr>
            <a:spLocks noGrp="1"/>
          </p:cNvSpPr>
          <p:nvPr>
            <p:ph sz="quarter" idx="33"/>
          </p:nvPr>
        </p:nvSpPr>
        <p:spPr/>
        <p:txBody>
          <a:bodyPr/>
          <a:lstStyle/>
          <a:p>
            <a:r>
              <a:rPr lang="zh-CN" altLang="en-US" dirty="0"/>
              <a:t>这里输入小标题</a:t>
            </a:r>
          </a:p>
          <a:p>
            <a:endParaRPr lang="zh-CN" altLang="en-US" dirty="0"/>
          </a:p>
        </p:txBody>
      </p:sp>
      <p:sp>
        <p:nvSpPr>
          <p:cNvPr id="19" name="内容占位符 18">
            <a:extLst>
              <a:ext uri="{FF2B5EF4-FFF2-40B4-BE49-F238E27FC236}">
                <a16:creationId xmlns:a16="http://schemas.microsoft.com/office/drawing/2014/main" id="{EE44B87A-6D1A-4161-AF1C-237C3504FE3F}"/>
              </a:ext>
            </a:extLst>
          </p:cNvPr>
          <p:cNvSpPr>
            <a:spLocks noGrp="1"/>
          </p:cNvSpPr>
          <p:nvPr>
            <p:ph sz="quarter" idx="34"/>
          </p:nvPr>
        </p:nvSpPr>
        <p:spPr>
          <a:xfrm>
            <a:off x="8155077" y="5040054"/>
            <a:ext cx="3484471" cy="1159613"/>
          </a:xfrm>
        </p:spPr>
        <p:txBody>
          <a:bodyPr/>
          <a:lstStyle/>
          <a:p>
            <a:r>
              <a:rPr lang="zh-CN" altLang="en-US" dirty="0"/>
              <a:t>请在这里输入你想要添加的正文内容请在这里输入所想要的正文内容</a:t>
            </a:r>
          </a:p>
          <a:p>
            <a:endParaRPr lang="zh-CN" altLang="en-US" dirty="0"/>
          </a:p>
        </p:txBody>
      </p:sp>
      <p:sp>
        <p:nvSpPr>
          <p:cNvPr id="11" name="内容占位符 10">
            <a:extLst>
              <a:ext uri="{FF2B5EF4-FFF2-40B4-BE49-F238E27FC236}">
                <a16:creationId xmlns:a16="http://schemas.microsoft.com/office/drawing/2014/main" id="{157B7D54-0D4F-48D3-854F-0DA1CA0117AD}"/>
              </a:ext>
            </a:extLst>
          </p:cNvPr>
          <p:cNvSpPr>
            <a:spLocks noGrp="1"/>
          </p:cNvSpPr>
          <p:nvPr>
            <p:ph sz="quarter" idx="35"/>
          </p:nvPr>
        </p:nvSpPr>
        <p:spPr/>
        <p:txBody>
          <a:bodyPr/>
          <a:lstStyle/>
          <a:p>
            <a:r>
              <a:rPr lang="zh-CN" altLang="en-US" dirty="0"/>
              <a:t>这里输入小标题</a:t>
            </a:r>
          </a:p>
          <a:p>
            <a:endParaRPr lang="zh-CN" altLang="en-US" dirty="0"/>
          </a:p>
        </p:txBody>
      </p:sp>
      <p:grpSp>
        <p:nvGrpSpPr>
          <p:cNvPr id="71" name="组合 70">
            <a:extLst>
              <a:ext uri="{FF2B5EF4-FFF2-40B4-BE49-F238E27FC236}">
                <a16:creationId xmlns:a16="http://schemas.microsoft.com/office/drawing/2014/main" id="{BD2C2124-3124-4528-8CC3-F6DC47DFD53E}"/>
              </a:ext>
            </a:extLst>
          </p:cNvPr>
          <p:cNvGrpSpPr/>
          <p:nvPr/>
        </p:nvGrpSpPr>
        <p:grpSpPr>
          <a:xfrm>
            <a:off x="959378" y="2420227"/>
            <a:ext cx="664629" cy="665599"/>
            <a:chOff x="2776003" y="1326667"/>
            <a:chExt cx="610652" cy="611543"/>
          </a:xfrm>
        </p:grpSpPr>
        <p:grpSp>
          <p:nvGrpSpPr>
            <p:cNvPr id="72" name="组合 71">
              <a:extLst>
                <a:ext uri="{FF2B5EF4-FFF2-40B4-BE49-F238E27FC236}">
                  <a16:creationId xmlns:a16="http://schemas.microsoft.com/office/drawing/2014/main" id="{978BB7BB-8BE9-46EC-BF20-252ECBA3FD7A}"/>
                </a:ext>
              </a:extLst>
            </p:cNvPr>
            <p:cNvGrpSpPr/>
            <p:nvPr/>
          </p:nvGrpSpPr>
          <p:grpSpPr>
            <a:xfrm>
              <a:off x="2776003" y="1326667"/>
              <a:ext cx="610652" cy="611543"/>
              <a:chOff x="2776003" y="1312567"/>
              <a:chExt cx="571874" cy="572708"/>
            </a:xfrm>
          </p:grpSpPr>
          <p:sp>
            <p:nvSpPr>
              <p:cNvPr id="75" name="任意多边形 268">
                <a:extLst>
                  <a:ext uri="{FF2B5EF4-FFF2-40B4-BE49-F238E27FC236}">
                    <a16:creationId xmlns:a16="http://schemas.microsoft.com/office/drawing/2014/main" id="{EECE9EF4-B484-4113-8CE2-17F41B7B9EF1}"/>
                  </a:ext>
                </a:extLst>
              </p:cNvPr>
              <p:cNvSpPr/>
              <p:nvPr/>
            </p:nvSpPr>
            <p:spPr>
              <a:xfrm>
                <a:off x="2847059" y="1711644"/>
                <a:ext cx="429763" cy="173631"/>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76" name="任意多边形 269">
                <a:extLst>
                  <a:ext uri="{FF2B5EF4-FFF2-40B4-BE49-F238E27FC236}">
                    <a16:creationId xmlns:a16="http://schemas.microsoft.com/office/drawing/2014/main" id="{30C8D079-DD2B-41A6-87E9-5850E2DA2DB8}"/>
                  </a:ext>
                </a:extLst>
              </p:cNvPr>
              <p:cNvSpPr/>
              <p:nvPr/>
            </p:nvSpPr>
            <p:spPr>
              <a:xfrm>
                <a:off x="2776003" y="1312567"/>
                <a:ext cx="571874" cy="410369"/>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77" name="任意多边形 270">
                <a:extLst>
                  <a:ext uri="{FF2B5EF4-FFF2-40B4-BE49-F238E27FC236}">
                    <a16:creationId xmlns:a16="http://schemas.microsoft.com/office/drawing/2014/main" id="{25EBB7AD-CB38-494A-8661-24E3E7060FF4}"/>
                  </a:ext>
                </a:extLst>
              </p:cNvPr>
              <p:cNvSpPr/>
              <p:nvPr/>
            </p:nvSpPr>
            <p:spPr>
              <a:xfrm>
                <a:off x="2845278" y="1362451"/>
                <a:ext cx="433324" cy="310947"/>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 fmla="*/ 140036 w 3217003"/>
                  <a:gd name="connsiteY0" fmla="*/ 227006 h 1913305"/>
                  <a:gd name="connsiteX1" fmla="*/ 330536 w 3217003"/>
                  <a:gd name="connsiteY1" fmla="*/ 1674806 h 1913305"/>
                  <a:gd name="connsiteX2" fmla="*/ 2692736 w 3217003"/>
                  <a:gd name="connsiteY2" fmla="*/ 1760531 h 1913305"/>
                  <a:gd name="connsiteX3" fmla="*/ 3016586 w 3217003"/>
                  <a:gd name="connsiteY3" fmla="*/ 160331 h 1913305"/>
                  <a:gd name="connsiteX4" fmla="*/ 197186 w 3217003"/>
                  <a:gd name="connsiteY4" fmla="*/ 141281 h 1913305"/>
                  <a:gd name="connsiteX0" fmla="*/ 62188 w 3139155"/>
                  <a:gd name="connsiteY0" fmla="*/ 227006 h 1913305"/>
                  <a:gd name="connsiteX1" fmla="*/ 252688 w 3139155"/>
                  <a:gd name="connsiteY1" fmla="*/ 1674806 h 1913305"/>
                  <a:gd name="connsiteX2" fmla="*/ 2614888 w 3139155"/>
                  <a:gd name="connsiteY2" fmla="*/ 1760531 h 1913305"/>
                  <a:gd name="connsiteX3" fmla="*/ 2938738 w 3139155"/>
                  <a:gd name="connsiteY3" fmla="*/ 160331 h 1913305"/>
                  <a:gd name="connsiteX4" fmla="*/ 119338 w 3139155"/>
                  <a:gd name="connsiteY4" fmla="*/ 141281 h 1913305"/>
                  <a:gd name="connsiteX0" fmla="*/ 95605 w 3174752"/>
                  <a:gd name="connsiteY0" fmla="*/ 227006 h 1967205"/>
                  <a:gd name="connsiteX1" fmla="*/ 228955 w 3174752"/>
                  <a:gd name="connsiteY1" fmla="*/ 1779581 h 1967205"/>
                  <a:gd name="connsiteX2" fmla="*/ 2648305 w 3174752"/>
                  <a:gd name="connsiteY2" fmla="*/ 1760531 h 1967205"/>
                  <a:gd name="connsiteX3" fmla="*/ 2972155 w 3174752"/>
                  <a:gd name="connsiteY3" fmla="*/ 160331 h 1967205"/>
                  <a:gd name="connsiteX4" fmla="*/ 152755 w 3174752"/>
                  <a:gd name="connsiteY4" fmla="*/ 141281 h 1967205"/>
                  <a:gd name="connsiteX0" fmla="*/ 0 w 3079147"/>
                  <a:gd name="connsiteY0" fmla="*/ 227006 h 1902586"/>
                  <a:gd name="connsiteX1" fmla="*/ 133350 w 3079147"/>
                  <a:gd name="connsiteY1" fmla="*/ 1779581 h 1902586"/>
                  <a:gd name="connsiteX2" fmla="*/ 2552700 w 3079147"/>
                  <a:gd name="connsiteY2" fmla="*/ 1760531 h 1902586"/>
                  <a:gd name="connsiteX3" fmla="*/ 2876550 w 3079147"/>
                  <a:gd name="connsiteY3" fmla="*/ 160331 h 1902586"/>
                  <a:gd name="connsiteX4" fmla="*/ 57150 w 3079147"/>
                  <a:gd name="connsiteY4" fmla="*/ 141281 h 1902586"/>
                  <a:gd name="connsiteX0" fmla="*/ 9625 w 3090241"/>
                  <a:gd name="connsiteY0" fmla="*/ 227006 h 1933691"/>
                  <a:gd name="connsiteX1" fmla="*/ 104875 w 3090241"/>
                  <a:gd name="connsiteY1" fmla="*/ 1846256 h 1933691"/>
                  <a:gd name="connsiteX2" fmla="*/ 2562325 w 3090241"/>
                  <a:gd name="connsiteY2" fmla="*/ 1760531 h 1933691"/>
                  <a:gd name="connsiteX3" fmla="*/ 2886175 w 3090241"/>
                  <a:gd name="connsiteY3" fmla="*/ 160331 h 1933691"/>
                  <a:gd name="connsiteX4" fmla="*/ 66775 w 3090241"/>
                  <a:gd name="connsiteY4" fmla="*/ 141281 h 1933691"/>
                  <a:gd name="connsiteX0" fmla="*/ 145124 w 3382515"/>
                  <a:gd name="connsiteY0" fmla="*/ 229650 h 2029685"/>
                  <a:gd name="connsiteX1" fmla="*/ 240374 w 3382515"/>
                  <a:gd name="connsiteY1" fmla="*/ 1848900 h 2029685"/>
                  <a:gd name="connsiteX2" fmla="*/ 3040724 w 3382515"/>
                  <a:gd name="connsiteY2" fmla="*/ 1801275 h 2029685"/>
                  <a:gd name="connsiteX3" fmla="*/ 3021674 w 3382515"/>
                  <a:gd name="connsiteY3" fmla="*/ 162975 h 2029685"/>
                  <a:gd name="connsiteX4" fmla="*/ 202274 w 3382515"/>
                  <a:gd name="connsiteY4" fmla="*/ 143925 h 2029685"/>
                  <a:gd name="connsiteX0" fmla="*/ 145124 w 3267646"/>
                  <a:gd name="connsiteY0" fmla="*/ 229650 h 1964648"/>
                  <a:gd name="connsiteX1" fmla="*/ 240374 w 3267646"/>
                  <a:gd name="connsiteY1" fmla="*/ 1848900 h 1964648"/>
                  <a:gd name="connsiteX2" fmla="*/ 3040724 w 3267646"/>
                  <a:gd name="connsiteY2" fmla="*/ 1801275 h 1964648"/>
                  <a:gd name="connsiteX3" fmla="*/ 3021674 w 3267646"/>
                  <a:gd name="connsiteY3" fmla="*/ 162975 h 1964648"/>
                  <a:gd name="connsiteX4" fmla="*/ 202274 w 3267646"/>
                  <a:gd name="connsiteY4" fmla="*/ 143925 h 1964648"/>
                  <a:gd name="connsiteX0" fmla="*/ 0 w 3122522"/>
                  <a:gd name="connsiteY0" fmla="*/ 229650 h 1880061"/>
                  <a:gd name="connsiteX1" fmla="*/ 95250 w 3122522"/>
                  <a:gd name="connsiteY1" fmla="*/ 1848900 h 1880061"/>
                  <a:gd name="connsiteX2" fmla="*/ 2895600 w 3122522"/>
                  <a:gd name="connsiteY2" fmla="*/ 1801275 h 1880061"/>
                  <a:gd name="connsiteX3" fmla="*/ 2876550 w 3122522"/>
                  <a:gd name="connsiteY3" fmla="*/ 162975 h 1880061"/>
                  <a:gd name="connsiteX4" fmla="*/ 57150 w 3122522"/>
                  <a:gd name="connsiteY4" fmla="*/ 143925 h 1880061"/>
                  <a:gd name="connsiteX0" fmla="*/ 0 w 3028753"/>
                  <a:gd name="connsiteY0" fmla="*/ 170255 h 1820666"/>
                  <a:gd name="connsiteX1" fmla="*/ 95250 w 3028753"/>
                  <a:gd name="connsiteY1" fmla="*/ 1789505 h 1820666"/>
                  <a:gd name="connsiteX2" fmla="*/ 2895600 w 3028753"/>
                  <a:gd name="connsiteY2" fmla="*/ 1741880 h 1820666"/>
                  <a:gd name="connsiteX3" fmla="*/ 2876550 w 3028753"/>
                  <a:gd name="connsiteY3" fmla="*/ 103580 h 1820666"/>
                  <a:gd name="connsiteX4" fmla="*/ 57150 w 3028753"/>
                  <a:gd name="connsiteY4" fmla="*/ 84530 h 1820666"/>
                  <a:gd name="connsiteX0" fmla="*/ 0 w 2990850"/>
                  <a:gd name="connsiteY0" fmla="*/ 163901 h 1814312"/>
                  <a:gd name="connsiteX1" fmla="*/ 95250 w 2990850"/>
                  <a:gd name="connsiteY1" fmla="*/ 1783151 h 1814312"/>
                  <a:gd name="connsiteX2" fmla="*/ 2895600 w 2990850"/>
                  <a:gd name="connsiteY2" fmla="*/ 1735526 h 1814312"/>
                  <a:gd name="connsiteX3" fmla="*/ 2876550 w 2990850"/>
                  <a:gd name="connsiteY3" fmla="*/ 97226 h 1814312"/>
                  <a:gd name="connsiteX4" fmla="*/ 57150 w 2990850"/>
                  <a:gd name="connsiteY4" fmla="*/ 78176 h 18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sp>
          <p:nvSpPr>
            <p:cNvPr id="73" name="任意多边形 266">
              <a:extLst>
                <a:ext uri="{FF2B5EF4-FFF2-40B4-BE49-F238E27FC236}">
                  <a16:creationId xmlns:a16="http://schemas.microsoft.com/office/drawing/2014/main" id="{5031A8AB-C1EB-472C-AA96-AAAF393B7BAC}"/>
                </a:ext>
              </a:extLst>
            </p:cNvPr>
            <p:cNvSpPr/>
            <p:nvPr/>
          </p:nvSpPr>
          <p:spPr>
            <a:xfrm>
              <a:off x="2938947" y="1480497"/>
              <a:ext cx="108914" cy="117290"/>
            </a:xfrm>
            <a:custGeom>
              <a:avLst/>
              <a:gdLst>
                <a:gd name="connsiteX0" fmla="*/ 0 w 95865"/>
                <a:gd name="connsiteY0" fmla="*/ 103238 h 103238"/>
                <a:gd name="connsiteX1" fmla="*/ 95865 w 95865"/>
                <a:gd name="connsiteY1" fmla="*/ 0 h 103238"/>
              </a:gdLst>
              <a:ahLst/>
              <a:cxnLst>
                <a:cxn ang="0">
                  <a:pos x="connsiteX0" y="connsiteY0"/>
                </a:cxn>
                <a:cxn ang="0">
                  <a:pos x="connsiteX1" y="connsiteY1"/>
                </a:cxn>
              </a:cxnLst>
              <a:rect l="l" t="t" r="r" b="b"/>
              <a:pathLst>
                <a:path w="95865" h="103238">
                  <a:moveTo>
                    <a:pt x="0" y="103238"/>
                  </a:moveTo>
                  <a:lnTo>
                    <a:pt x="9586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74" name="任意多边形 267">
              <a:extLst>
                <a:ext uri="{FF2B5EF4-FFF2-40B4-BE49-F238E27FC236}">
                  <a16:creationId xmlns:a16="http://schemas.microsoft.com/office/drawing/2014/main" id="{8B9EED80-EF66-4C93-85BF-03A68A192B2A}"/>
                </a:ext>
              </a:extLst>
            </p:cNvPr>
            <p:cNvSpPr/>
            <p:nvPr/>
          </p:nvSpPr>
          <p:spPr>
            <a:xfrm>
              <a:off x="3082417" y="1480497"/>
              <a:ext cx="108914" cy="117290"/>
            </a:xfrm>
            <a:custGeom>
              <a:avLst/>
              <a:gdLst>
                <a:gd name="connsiteX0" fmla="*/ 0 w 95865"/>
                <a:gd name="connsiteY0" fmla="*/ 103238 h 103238"/>
                <a:gd name="connsiteX1" fmla="*/ 95865 w 95865"/>
                <a:gd name="connsiteY1" fmla="*/ 0 h 103238"/>
              </a:gdLst>
              <a:ahLst/>
              <a:cxnLst>
                <a:cxn ang="0">
                  <a:pos x="connsiteX0" y="connsiteY0"/>
                </a:cxn>
                <a:cxn ang="0">
                  <a:pos x="connsiteX1" y="connsiteY1"/>
                </a:cxn>
              </a:cxnLst>
              <a:rect l="l" t="t" r="r" b="b"/>
              <a:pathLst>
                <a:path w="95865" h="103238">
                  <a:moveTo>
                    <a:pt x="0" y="103238"/>
                  </a:moveTo>
                  <a:lnTo>
                    <a:pt x="95865" y="0"/>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grpSp>
        <p:nvGrpSpPr>
          <p:cNvPr id="84" name="组合 83">
            <a:extLst>
              <a:ext uri="{FF2B5EF4-FFF2-40B4-BE49-F238E27FC236}">
                <a16:creationId xmlns:a16="http://schemas.microsoft.com/office/drawing/2014/main" id="{0048351E-52DC-48B8-A684-32154D42FC67}"/>
              </a:ext>
            </a:extLst>
          </p:cNvPr>
          <p:cNvGrpSpPr/>
          <p:nvPr/>
        </p:nvGrpSpPr>
        <p:grpSpPr>
          <a:xfrm rot="21419896">
            <a:off x="6978360" y="2437953"/>
            <a:ext cx="693501" cy="630968"/>
            <a:chOff x="7002966" y="4415883"/>
            <a:chExt cx="507443" cy="461687"/>
          </a:xfrm>
        </p:grpSpPr>
        <p:grpSp>
          <p:nvGrpSpPr>
            <p:cNvPr id="85" name="组合 84">
              <a:extLst>
                <a:ext uri="{FF2B5EF4-FFF2-40B4-BE49-F238E27FC236}">
                  <a16:creationId xmlns:a16="http://schemas.microsoft.com/office/drawing/2014/main" id="{EA2F97A7-FC3D-433B-8338-16A28EE81929}"/>
                </a:ext>
              </a:extLst>
            </p:cNvPr>
            <p:cNvGrpSpPr/>
            <p:nvPr/>
          </p:nvGrpSpPr>
          <p:grpSpPr>
            <a:xfrm>
              <a:off x="7002966" y="4415883"/>
              <a:ext cx="507443" cy="461687"/>
              <a:chOff x="7002966" y="4415883"/>
              <a:chExt cx="602999" cy="548627"/>
            </a:xfrm>
          </p:grpSpPr>
          <p:sp>
            <p:nvSpPr>
              <p:cNvPr id="90" name="任意多边形 252">
                <a:extLst>
                  <a:ext uri="{FF2B5EF4-FFF2-40B4-BE49-F238E27FC236}">
                    <a16:creationId xmlns:a16="http://schemas.microsoft.com/office/drawing/2014/main" id="{9B511316-5959-4C66-8A49-5790B5C7F353}"/>
                  </a:ext>
                </a:extLst>
              </p:cNvPr>
              <p:cNvSpPr/>
              <p:nvPr/>
            </p:nvSpPr>
            <p:spPr>
              <a:xfrm>
                <a:off x="7002966" y="4415883"/>
                <a:ext cx="602999" cy="548627"/>
              </a:xfrm>
              <a:custGeom>
                <a:avLst/>
                <a:gdLst>
                  <a:gd name="connsiteX0" fmla="*/ 0 w 602999"/>
                  <a:gd name="connsiteY0" fmla="*/ 22302 h 548627"/>
                  <a:gd name="connsiteX1" fmla="*/ 11151 w 602999"/>
                  <a:gd name="connsiteY1" fmla="*/ 546410 h 548627"/>
                  <a:gd name="connsiteX2" fmla="*/ 412595 w 602999"/>
                  <a:gd name="connsiteY2" fmla="*/ 535258 h 548627"/>
                  <a:gd name="connsiteX3" fmla="*/ 591014 w 602999"/>
                  <a:gd name="connsiteY3" fmla="*/ 401444 h 548627"/>
                  <a:gd name="connsiteX4" fmla="*/ 568712 w 602999"/>
                  <a:gd name="connsiteY4" fmla="*/ 0 h 548627"/>
                  <a:gd name="connsiteX5" fmla="*/ 0 w 602999"/>
                  <a:gd name="connsiteY5" fmla="*/ 22302 h 5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2999" h="548627">
                    <a:moveTo>
                      <a:pt x="0" y="22302"/>
                    </a:moveTo>
                    <a:lnTo>
                      <a:pt x="11151" y="546410"/>
                    </a:lnTo>
                    <a:cubicBezTo>
                      <a:pt x="144966" y="542693"/>
                      <a:pt x="315951" y="559419"/>
                      <a:pt x="412595" y="535258"/>
                    </a:cubicBezTo>
                    <a:cubicBezTo>
                      <a:pt x="509239" y="511097"/>
                      <a:pt x="564995" y="490654"/>
                      <a:pt x="591014" y="401444"/>
                    </a:cubicBezTo>
                    <a:cubicBezTo>
                      <a:pt x="617033" y="312234"/>
                      <a:pt x="596590" y="70624"/>
                      <a:pt x="568712" y="0"/>
                    </a:cubicBezTo>
                    <a:lnTo>
                      <a:pt x="0" y="22302"/>
                    </a:ln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97" name="任意多边形 253">
                <a:extLst>
                  <a:ext uri="{FF2B5EF4-FFF2-40B4-BE49-F238E27FC236}">
                    <a16:creationId xmlns:a16="http://schemas.microsoft.com/office/drawing/2014/main" id="{847FD882-3685-4072-873D-281744750FDD}"/>
                  </a:ext>
                </a:extLst>
              </p:cNvPr>
              <p:cNvSpPr/>
              <p:nvPr/>
            </p:nvSpPr>
            <p:spPr>
              <a:xfrm>
                <a:off x="7396700" y="4776984"/>
                <a:ext cx="201133" cy="166254"/>
              </a:xfrm>
              <a:custGeom>
                <a:avLst/>
                <a:gdLst>
                  <a:gd name="connsiteX0" fmla="*/ 0 w 238298"/>
                  <a:gd name="connsiteY0" fmla="*/ 227214 h 227214"/>
                  <a:gd name="connsiteX1" fmla="*/ 60960 w 238298"/>
                  <a:gd name="connsiteY1" fmla="*/ 77585 h 227214"/>
                  <a:gd name="connsiteX2" fmla="*/ 44334 w 238298"/>
                  <a:gd name="connsiteY2" fmla="*/ 0 h 227214"/>
                  <a:gd name="connsiteX3" fmla="*/ 155170 w 238298"/>
                  <a:gd name="connsiteY3" fmla="*/ 27709 h 227214"/>
                  <a:gd name="connsiteX4" fmla="*/ 238298 w 238298"/>
                  <a:gd name="connsiteY4" fmla="*/ 0 h 227214"/>
                  <a:gd name="connsiteX0" fmla="*/ 0 w 238298"/>
                  <a:gd name="connsiteY0" fmla="*/ 227214 h 227214"/>
                  <a:gd name="connsiteX1" fmla="*/ 38793 w 238298"/>
                  <a:gd name="connsiteY1" fmla="*/ 99752 h 227214"/>
                  <a:gd name="connsiteX2" fmla="*/ 44334 w 238298"/>
                  <a:gd name="connsiteY2" fmla="*/ 0 h 227214"/>
                  <a:gd name="connsiteX3" fmla="*/ 155170 w 238298"/>
                  <a:gd name="connsiteY3" fmla="*/ 27709 h 227214"/>
                  <a:gd name="connsiteX4" fmla="*/ 238298 w 238298"/>
                  <a:gd name="connsiteY4" fmla="*/ 0 h 227214"/>
                  <a:gd name="connsiteX0" fmla="*/ 0 w 238298"/>
                  <a:gd name="connsiteY0" fmla="*/ 227214 h 227214"/>
                  <a:gd name="connsiteX1" fmla="*/ 38793 w 238298"/>
                  <a:gd name="connsiteY1" fmla="*/ 99752 h 227214"/>
                  <a:gd name="connsiteX2" fmla="*/ 44334 w 238298"/>
                  <a:gd name="connsiteY2" fmla="*/ 0 h 227214"/>
                  <a:gd name="connsiteX3" fmla="*/ 160712 w 238298"/>
                  <a:gd name="connsiteY3" fmla="*/ 16625 h 227214"/>
                  <a:gd name="connsiteX4" fmla="*/ 238298 w 238298"/>
                  <a:gd name="connsiteY4" fmla="*/ 0 h 22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98" h="227214">
                    <a:moveTo>
                      <a:pt x="0" y="227214"/>
                    </a:moveTo>
                    <a:cubicBezTo>
                      <a:pt x="26785" y="171334"/>
                      <a:pt x="31404" y="137621"/>
                      <a:pt x="38793" y="99752"/>
                    </a:cubicBezTo>
                    <a:cubicBezTo>
                      <a:pt x="46182" y="61883"/>
                      <a:pt x="38792" y="11084"/>
                      <a:pt x="44334" y="0"/>
                    </a:cubicBezTo>
                    <a:cubicBezTo>
                      <a:pt x="81279" y="9236"/>
                      <a:pt x="128385" y="16625"/>
                      <a:pt x="160712" y="16625"/>
                    </a:cubicBezTo>
                    <a:cubicBezTo>
                      <a:pt x="193039" y="16625"/>
                      <a:pt x="212897" y="13854"/>
                      <a:pt x="238298" y="0"/>
                    </a:cubicBez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sp>
          <p:nvSpPr>
            <p:cNvPr id="86" name="任意多边形 248">
              <a:extLst>
                <a:ext uri="{FF2B5EF4-FFF2-40B4-BE49-F238E27FC236}">
                  <a16:creationId xmlns:a16="http://schemas.microsoft.com/office/drawing/2014/main" id="{6EE51FB9-FC5D-4C1B-8E4E-0BFA1E9AB98C}"/>
                </a:ext>
              </a:extLst>
            </p:cNvPr>
            <p:cNvSpPr/>
            <p:nvPr/>
          </p:nvSpPr>
          <p:spPr>
            <a:xfrm>
              <a:off x="7077564" y="4606380"/>
              <a:ext cx="363297" cy="720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87" name="任意多边形 249">
              <a:extLst>
                <a:ext uri="{FF2B5EF4-FFF2-40B4-BE49-F238E27FC236}">
                  <a16:creationId xmlns:a16="http://schemas.microsoft.com/office/drawing/2014/main" id="{15DE56D4-EE9C-4771-BE6B-F3EED99A53FA}"/>
                </a:ext>
              </a:extLst>
            </p:cNvPr>
            <p:cNvSpPr/>
            <p:nvPr/>
          </p:nvSpPr>
          <p:spPr>
            <a:xfrm>
              <a:off x="7075055" y="4517389"/>
              <a:ext cx="363297" cy="720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88" name="任意多边形 250">
              <a:extLst>
                <a:ext uri="{FF2B5EF4-FFF2-40B4-BE49-F238E27FC236}">
                  <a16:creationId xmlns:a16="http://schemas.microsoft.com/office/drawing/2014/main" id="{9715E29B-7A54-4C08-B471-136D3CC1A0FA}"/>
                </a:ext>
              </a:extLst>
            </p:cNvPr>
            <p:cNvSpPr/>
            <p:nvPr/>
          </p:nvSpPr>
          <p:spPr>
            <a:xfrm>
              <a:off x="7089852" y="4685188"/>
              <a:ext cx="363297" cy="720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89" name="任意多边形 251">
              <a:extLst>
                <a:ext uri="{FF2B5EF4-FFF2-40B4-BE49-F238E27FC236}">
                  <a16:creationId xmlns:a16="http://schemas.microsoft.com/office/drawing/2014/main" id="{55BAA287-20FC-41AB-9963-83D4ACBDF26F}"/>
                </a:ext>
              </a:extLst>
            </p:cNvPr>
            <p:cNvSpPr/>
            <p:nvPr/>
          </p:nvSpPr>
          <p:spPr>
            <a:xfrm>
              <a:off x="7081722" y="4766978"/>
              <a:ext cx="245741" cy="0"/>
            </a:xfrm>
            <a:custGeom>
              <a:avLst/>
              <a:gdLst>
                <a:gd name="connsiteX0" fmla="*/ 0 w 363297"/>
                <a:gd name="connsiteY0" fmla="*/ 18689 h 21777"/>
                <a:gd name="connsiteX1" fmla="*/ 95442 w 363297"/>
                <a:gd name="connsiteY1" fmla="*/ 3295 h 21777"/>
                <a:gd name="connsiteX2" fmla="*/ 197042 w 363297"/>
                <a:gd name="connsiteY2" fmla="*/ 21767 h 21777"/>
                <a:gd name="connsiteX3" fmla="*/ 270933 w 363297"/>
                <a:gd name="connsiteY3" fmla="*/ 216 h 21777"/>
                <a:gd name="connsiteX4" fmla="*/ 363297 w 363297"/>
                <a:gd name="connsiteY4" fmla="*/ 12531 h 2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297" h="21777">
                  <a:moveTo>
                    <a:pt x="0" y="18689"/>
                  </a:moveTo>
                  <a:cubicBezTo>
                    <a:pt x="31301" y="10735"/>
                    <a:pt x="62602" y="2782"/>
                    <a:pt x="95442" y="3295"/>
                  </a:cubicBezTo>
                  <a:cubicBezTo>
                    <a:pt x="128282" y="3808"/>
                    <a:pt x="167794" y="22280"/>
                    <a:pt x="197042" y="21767"/>
                  </a:cubicBezTo>
                  <a:cubicBezTo>
                    <a:pt x="226290" y="21254"/>
                    <a:pt x="243224" y="1755"/>
                    <a:pt x="270933" y="216"/>
                  </a:cubicBezTo>
                  <a:cubicBezTo>
                    <a:pt x="298642" y="-1323"/>
                    <a:pt x="330969" y="5604"/>
                    <a:pt x="363297" y="12531"/>
                  </a:cubicBezTo>
                </a:path>
              </a:pathLst>
            </a:custGeom>
            <a:noFill/>
            <a:ln w="25400"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grpSp>
        <p:nvGrpSpPr>
          <p:cNvPr id="98" name="组合 97">
            <a:extLst>
              <a:ext uri="{FF2B5EF4-FFF2-40B4-BE49-F238E27FC236}">
                <a16:creationId xmlns:a16="http://schemas.microsoft.com/office/drawing/2014/main" id="{133FA8A1-D2CB-48E2-8CB5-26559721F711}"/>
              </a:ext>
            </a:extLst>
          </p:cNvPr>
          <p:cNvGrpSpPr/>
          <p:nvPr/>
        </p:nvGrpSpPr>
        <p:grpSpPr>
          <a:xfrm rot="21233346">
            <a:off x="1006661" y="4845578"/>
            <a:ext cx="664984" cy="667117"/>
            <a:chOff x="5837716" y="4304986"/>
            <a:chExt cx="519542" cy="521209"/>
          </a:xfrm>
        </p:grpSpPr>
        <p:sp>
          <p:nvSpPr>
            <p:cNvPr id="99" name="任意多边形 398">
              <a:extLst>
                <a:ext uri="{FF2B5EF4-FFF2-40B4-BE49-F238E27FC236}">
                  <a16:creationId xmlns:a16="http://schemas.microsoft.com/office/drawing/2014/main" id="{EEF2230E-D3B6-42D8-AA95-4AEC3BE3D2F1}"/>
                </a:ext>
              </a:extLst>
            </p:cNvPr>
            <p:cNvSpPr/>
            <p:nvPr/>
          </p:nvSpPr>
          <p:spPr>
            <a:xfrm>
              <a:off x="5837716" y="4304986"/>
              <a:ext cx="519542" cy="521209"/>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 fmla="*/ 6072123 w 6377000"/>
                <a:gd name="connsiteY0" fmla="*/ 519638 h 3001581"/>
                <a:gd name="connsiteX1" fmla="*/ 3250545 w 6377000"/>
                <a:gd name="connsiteY1" fmla="*/ 23250 h 3001581"/>
                <a:gd name="connsiteX2" fmla="*/ 63208 w 6377000"/>
                <a:gd name="connsiteY2" fmla="*/ 1029090 h 3001581"/>
                <a:gd name="connsiteX3" fmla="*/ 729414 w 6377000"/>
                <a:gd name="connsiteY3" fmla="*/ 2531318 h 3001581"/>
                <a:gd name="connsiteX4" fmla="*/ 233025 w 6377000"/>
                <a:gd name="connsiteY4" fmla="*/ 3001581 h 3001581"/>
                <a:gd name="connsiteX5" fmla="*/ 1500123 w 6377000"/>
                <a:gd name="connsiteY5" fmla="*/ 2688072 h 3001581"/>
                <a:gd name="connsiteX6" fmla="*/ 5784740 w 6377000"/>
                <a:gd name="connsiteY6" fmla="*/ 2648884 h 3001581"/>
                <a:gd name="connsiteX7" fmla="*/ 6072123 w 6377000"/>
                <a:gd name="connsiteY7" fmla="*/ 519638 h 3001581"/>
                <a:gd name="connsiteX0" fmla="*/ 6202752 w 6463800"/>
                <a:gd name="connsiteY0" fmla="*/ 673348 h 2985474"/>
                <a:gd name="connsiteX1" fmla="*/ 3250545 w 6463800"/>
                <a:gd name="connsiteY1" fmla="*/ 7143 h 2985474"/>
                <a:gd name="connsiteX2" fmla="*/ 63208 w 6463800"/>
                <a:gd name="connsiteY2" fmla="*/ 1012983 h 2985474"/>
                <a:gd name="connsiteX3" fmla="*/ 729414 w 6463800"/>
                <a:gd name="connsiteY3" fmla="*/ 2515211 h 2985474"/>
                <a:gd name="connsiteX4" fmla="*/ 233025 w 6463800"/>
                <a:gd name="connsiteY4" fmla="*/ 2985474 h 2985474"/>
                <a:gd name="connsiteX5" fmla="*/ 1500123 w 6463800"/>
                <a:gd name="connsiteY5" fmla="*/ 2671965 h 2985474"/>
                <a:gd name="connsiteX6" fmla="*/ 5784740 w 6463800"/>
                <a:gd name="connsiteY6" fmla="*/ 2632777 h 2985474"/>
                <a:gd name="connsiteX7" fmla="*/ 6202752 w 6463800"/>
                <a:gd name="connsiteY7" fmla="*/ 673348 h 2985474"/>
                <a:gd name="connsiteX0" fmla="*/ 6202752 w 6463800"/>
                <a:gd name="connsiteY0" fmla="*/ 673348 h 3037725"/>
                <a:gd name="connsiteX1" fmla="*/ 3250545 w 6463800"/>
                <a:gd name="connsiteY1" fmla="*/ 7143 h 3037725"/>
                <a:gd name="connsiteX2" fmla="*/ 63208 w 6463800"/>
                <a:gd name="connsiteY2" fmla="*/ 1012983 h 3037725"/>
                <a:gd name="connsiteX3" fmla="*/ 729414 w 6463800"/>
                <a:gd name="connsiteY3" fmla="*/ 2515211 h 3037725"/>
                <a:gd name="connsiteX4" fmla="*/ 533471 w 6463800"/>
                <a:gd name="connsiteY4" fmla="*/ 3037725 h 3037725"/>
                <a:gd name="connsiteX5" fmla="*/ 1500123 w 6463800"/>
                <a:gd name="connsiteY5" fmla="*/ 2671965 h 3037725"/>
                <a:gd name="connsiteX6" fmla="*/ 5784740 w 6463800"/>
                <a:gd name="connsiteY6" fmla="*/ 2632777 h 3037725"/>
                <a:gd name="connsiteX7" fmla="*/ 6202752 w 6463800"/>
                <a:gd name="connsiteY7" fmla="*/ 673348 h 3037725"/>
                <a:gd name="connsiteX0" fmla="*/ 6202752 w 6399662"/>
                <a:gd name="connsiteY0" fmla="*/ 673568 h 3037945"/>
                <a:gd name="connsiteX1" fmla="*/ 3250545 w 6399662"/>
                <a:gd name="connsiteY1" fmla="*/ 7363 h 3037945"/>
                <a:gd name="connsiteX2" fmla="*/ 63208 w 6399662"/>
                <a:gd name="connsiteY2" fmla="*/ 1013203 h 3037945"/>
                <a:gd name="connsiteX3" fmla="*/ 729414 w 6399662"/>
                <a:gd name="connsiteY3" fmla="*/ 2515431 h 3037945"/>
                <a:gd name="connsiteX4" fmla="*/ 533471 w 6399662"/>
                <a:gd name="connsiteY4" fmla="*/ 3037945 h 3037945"/>
                <a:gd name="connsiteX5" fmla="*/ 1500123 w 6399662"/>
                <a:gd name="connsiteY5" fmla="*/ 2672185 h 3037945"/>
                <a:gd name="connsiteX6" fmla="*/ 5614923 w 6399662"/>
                <a:gd name="connsiteY6" fmla="*/ 2698311 h 3037945"/>
                <a:gd name="connsiteX7" fmla="*/ 6202752 w 6399662"/>
                <a:gd name="connsiteY7" fmla="*/ 673568 h 3037945"/>
                <a:gd name="connsiteX0" fmla="*/ 6202752 w 6427727"/>
                <a:gd name="connsiteY0" fmla="*/ 673568 h 3037945"/>
                <a:gd name="connsiteX1" fmla="*/ 3250545 w 6427727"/>
                <a:gd name="connsiteY1" fmla="*/ 7363 h 3037945"/>
                <a:gd name="connsiteX2" fmla="*/ 63208 w 6427727"/>
                <a:gd name="connsiteY2" fmla="*/ 1013203 h 3037945"/>
                <a:gd name="connsiteX3" fmla="*/ 729414 w 6427727"/>
                <a:gd name="connsiteY3" fmla="*/ 2515431 h 3037945"/>
                <a:gd name="connsiteX4" fmla="*/ 533471 w 6427727"/>
                <a:gd name="connsiteY4" fmla="*/ 3037945 h 3037945"/>
                <a:gd name="connsiteX5" fmla="*/ 1500123 w 6427727"/>
                <a:gd name="connsiteY5" fmla="*/ 2672185 h 3037945"/>
                <a:gd name="connsiteX6" fmla="*/ 5614923 w 6427727"/>
                <a:gd name="connsiteY6" fmla="*/ 2698311 h 3037945"/>
                <a:gd name="connsiteX7" fmla="*/ 6202752 w 6427727"/>
                <a:gd name="connsiteY7" fmla="*/ 673568 h 3037945"/>
                <a:gd name="connsiteX0" fmla="*/ 6202752 w 6427727"/>
                <a:gd name="connsiteY0" fmla="*/ 666268 h 3030645"/>
                <a:gd name="connsiteX1" fmla="*/ 3250545 w 6427727"/>
                <a:gd name="connsiteY1" fmla="*/ 63 h 3030645"/>
                <a:gd name="connsiteX2" fmla="*/ 63208 w 6427727"/>
                <a:gd name="connsiteY2" fmla="*/ 1005903 h 3030645"/>
                <a:gd name="connsiteX3" fmla="*/ 729414 w 6427727"/>
                <a:gd name="connsiteY3" fmla="*/ 2508131 h 3030645"/>
                <a:gd name="connsiteX4" fmla="*/ 533471 w 6427727"/>
                <a:gd name="connsiteY4" fmla="*/ 3030645 h 3030645"/>
                <a:gd name="connsiteX5" fmla="*/ 1500123 w 6427727"/>
                <a:gd name="connsiteY5" fmla="*/ 2664885 h 3030645"/>
                <a:gd name="connsiteX6" fmla="*/ 5614923 w 6427727"/>
                <a:gd name="connsiteY6" fmla="*/ 2691011 h 3030645"/>
                <a:gd name="connsiteX7" fmla="*/ 6202752 w 6427727"/>
                <a:gd name="connsiteY7" fmla="*/ 666268 h 3030645"/>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71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45028"/>
                <a:gd name="connsiteY0" fmla="*/ 666309 h 3030686"/>
                <a:gd name="connsiteX1" fmla="*/ 3250545 w 6445028"/>
                <a:gd name="connsiteY1" fmla="*/ 104 h 3030686"/>
                <a:gd name="connsiteX2" fmla="*/ 63208 w 6445028"/>
                <a:gd name="connsiteY2" fmla="*/ 1005944 h 3030686"/>
                <a:gd name="connsiteX3" fmla="*/ 729414 w 6445028"/>
                <a:gd name="connsiteY3" fmla="*/ 2508172 h 3030686"/>
                <a:gd name="connsiteX4" fmla="*/ 533465 w 6445028"/>
                <a:gd name="connsiteY4" fmla="*/ 3030686 h 3030686"/>
                <a:gd name="connsiteX5" fmla="*/ 1500123 w 6445028"/>
                <a:gd name="connsiteY5" fmla="*/ 2664926 h 3030686"/>
                <a:gd name="connsiteX6" fmla="*/ 5614923 w 6445028"/>
                <a:gd name="connsiteY6" fmla="*/ 2691052 h 3030686"/>
                <a:gd name="connsiteX7" fmla="*/ 6202752 w 6445028"/>
                <a:gd name="connsiteY7" fmla="*/ 666309 h 3030686"/>
                <a:gd name="connsiteX0" fmla="*/ 6202752 w 6407539"/>
                <a:gd name="connsiteY0" fmla="*/ 666309 h 3030686"/>
                <a:gd name="connsiteX1" fmla="*/ 3250545 w 6407539"/>
                <a:gd name="connsiteY1" fmla="*/ 104 h 3030686"/>
                <a:gd name="connsiteX2" fmla="*/ 63208 w 6407539"/>
                <a:gd name="connsiteY2" fmla="*/ 1005944 h 3030686"/>
                <a:gd name="connsiteX3" fmla="*/ 729414 w 6407539"/>
                <a:gd name="connsiteY3" fmla="*/ 2508172 h 3030686"/>
                <a:gd name="connsiteX4" fmla="*/ 533465 w 6407539"/>
                <a:gd name="connsiteY4" fmla="*/ 3030686 h 3030686"/>
                <a:gd name="connsiteX5" fmla="*/ 1764697 w 6407539"/>
                <a:gd name="connsiteY5" fmla="*/ 2622298 h 3030686"/>
                <a:gd name="connsiteX6" fmla="*/ 5614923 w 6407539"/>
                <a:gd name="connsiteY6" fmla="*/ 2691052 h 3030686"/>
                <a:gd name="connsiteX7" fmla="*/ 6202752 w 6407539"/>
                <a:gd name="connsiteY7" fmla="*/ 666309 h 3030686"/>
                <a:gd name="connsiteX0" fmla="*/ 6202752 w 6407539"/>
                <a:gd name="connsiteY0" fmla="*/ 666309 h 3158564"/>
                <a:gd name="connsiteX1" fmla="*/ 3250545 w 6407539"/>
                <a:gd name="connsiteY1" fmla="*/ 104 h 3158564"/>
                <a:gd name="connsiteX2" fmla="*/ 63208 w 6407539"/>
                <a:gd name="connsiteY2" fmla="*/ 1005944 h 3158564"/>
                <a:gd name="connsiteX3" fmla="*/ 729414 w 6407539"/>
                <a:gd name="connsiteY3" fmla="*/ 2508172 h 3158564"/>
                <a:gd name="connsiteX4" fmla="*/ 268883 w 6407539"/>
                <a:gd name="connsiteY4" fmla="*/ 3158564 h 3158564"/>
                <a:gd name="connsiteX5" fmla="*/ 1764697 w 6407539"/>
                <a:gd name="connsiteY5" fmla="*/ 2622298 h 3158564"/>
                <a:gd name="connsiteX6" fmla="*/ 5614923 w 6407539"/>
                <a:gd name="connsiteY6" fmla="*/ 2691052 h 3158564"/>
                <a:gd name="connsiteX7" fmla="*/ 6202752 w 6407539"/>
                <a:gd name="connsiteY7" fmla="*/ 666309 h 3158564"/>
                <a:gd name="connsiteX0" fmla="*/ 6202752 w 6401458"/>
                <a:gd name="connsiteY0" fmla="*/ 666309 h 3158564"/>
                <a:gd name="connsiteX1" fmla="*/ 3250545 w 6401458"/>
                <a:gd name="connsiteY1" fmla="*/ 104 h 3158564"/>
                <a:gd name="connsiteX2" fmla="*/ 63208 w 6401458"/>
                <a:gd name="connsiteY2" fmla="*/ 1005944 h 3158564"/>
                <a:gd name="connsiteX3" fmla="*/ 729414 w 6401458"/>
                <a:gd name="connsiteY3" fmla="*/ 2508172 h 3158564"/>
                <a:gd name="connsiteX4" fmla="*/ 268883 w 6401458"/>
                <a:gd name="connsiteY4" fmla="*/ 3158564 h 3158564"/>
                <a:gd name="connsiteX5" fmla="*/ 1941085 w 6401458"/>
                <a:gd name="connsiteY5" fmla="*/ 2664918 h 3158564"/>
                <a:gd name="connsiteX6" fmla="*/ 5614923 w 6401458"/>
                <a:gd name="connsiteY6" fmla="*/ 2691052 h 3158564"/>
                <a:gd name="connsiteX7" fmla="*/ 6202752 w 6401458"/>
                <a:gd name="connsiteY7" fmla="*/ 666309 h 3158564"/>
                <a:gd name="connsiteX0" fmla="*/ 6202752 w 6573483"/>
                <a:gd name="connsiteY0" fmla="*/ 666309 h 3158564"/>
                <a:gd name="connsiteX1" fmla="*/ 3250545 w 6573483"/>
                <a:gd name="connsiteY1" fmla="*/ 104 h 3158564"/>
                <a:gd name="connsiteX2" fmla="*/ 63208 w 6573483"/>
                <a:gd name="connsiteY2" fmla="*/ 1005944 h 3158564"/>
                <a:gd name="connsiteX3" fmla="*/ 729414 w 6573483"/>
                <a:gd name="connsiteY3" fmla="*/ 2508172 h 3158564"/>
                <a:gd name="connsiteX4" fmla="*/ 268883 w 6573483"/>
                <a:gd name="connsiteY4" fmla="*/ 3158564 h 3158564"/>
                <a:gd name="connsiteX5" fmla="*/ 1941085 w 6573483"/>
                <a:gd name="connsiteY5" fmla="*/ 2664918 h 3158564"/>
                <a:gd name="connsiteX6" fmla="*/ 5614923 w 6573483"/>
                <a:gd name="connsiteY6" fmla="*/ 2691052 h 3158564"/>
                <a:gd name="connsiteX7" fmla="*/ 6202752 w 6573483"/>
                <a:gd name="connsiteY7" fmla="*/ 666309 h 3158564"/>
                <a:gd name="connsiteX0" fmla="*/ 6202752 w 6514152"/>
                <a:gd name="connsiteY0" fmla="*/ 666261 h 3158516"/>
                <a:gd name="connsiteX1" fmla="*/ 3250545 w 6514152"/>
                <a:gd name="connsiteY1" fmla="*/ 56 h 3158516"/>
                <a:gd name="connsiteX2" fmla="*/ 63208 w 6514152"/>
                <a:gd name="connsiteY2" fmla="*/ 1005896 h 3158516"/>
                <a:gd name="connsiteX3" fmla="*/ 729414 w 6514152"/>
                <a:gd name="connsiteY3" fmla="*/ 2508124 h 3158516"/>
                <a:gd name="connsiteX4" fmla="*/ 268883 w 6514152"/>
                <a:gd name="connsiteY4" fmla="*/ 3158516 h 3158516"/>
                <a:gd name="connsiteX5" fmla="*/ 1941085 w 6514152"/>
                <a:gd name="connsiteY5" fmla="*/ 2664870 h 3158516"/>
                <a:gd name="connsiteX6" fmla="*/ 5526726 w 6514152"/>
                <a:gd name="connsiteY6" fmla="*/ 2563129 h 3158516"/>
                <a:gd name="connsiteX7" fmla="*/ 6202752 w 6514152"/>
                <a:gd name="connsiteY7" fmla="*/ 666261 h 315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4152" h="3158516">
                  <a:moveTo>
                    <a:pt x="6202752" y="666261"/>
                  </a:moveTo>
                  <a:cubicBezTo>
                    <a:pt x="5823389" y="239082"/>
                    <a:pt x="4286865" y="-4298"/>
                    <a:pt x="3250545" y="56"/>
                  </a:cubicBezTo>
                  <a:cubicBezTo>
                    <a:pt x="2214225" y="4410"/>
                    <a:pt x="365830" y="169874"/>
                    <a:pt x="63208" y="1005896"/>
                  </a:cubicBezTo>
                  <a:cubicBezTo>
                    <a:pt x="-239414" y="1841918"/>
                    <a:pt x="637974" y="2244690"/>
                    <a:pt x="729414" y="2508124"/>
                  </a:cubicBezTo>
                  <a:lnTo>
                    <a:pt x="268883" y="3158516"/>
                  </a:lnTo>
                  <a:lnTo>
                    <a:pt x="1941085" y="2664870"/>
                  </a:lnTo>
                  <a:cubicBezTo>
                    <a:pt x="2683491" y="2749779"/>
                    <a:pt x="4199102" y="3109355"/>
                    <a:pt x="5526726" y="2563129"/>
                  </a:cubicBezTo>
                  <a:cubicBezTo>
                    <a:pt x="6854350" y="2016903"/>
                    <a:pt x="6582115" y="1093440"/>
                    <a:pt x="6202752" y="666261"/>
                  </a:cubicBez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00" name="椭圆 1">
              <a:extLst>
                <a:ext uri="{FF2B5EF4-FFF2-40B4-BE49-F238E27FC236}">
                  <a16:creationId xmlns:a16="http://schemas.microsoft.com/office/drawing/2014/main" id="{3AEE9A22-067D-415D-B73B-E4532BC74FD9}"/>
                </a:ext>
              </a:extLst>
            </p:cNvPr>
            <p:cNvSpPr/>
            <p:nvPr/>
          </p:nvSpPr>
          <p:spPr>
            <a:xfrm>
              <a:off x="5951819" y="4491005"/>
              <a:ext cx="60991" cy="72000"/>
            </a:xfrm>
            <a:custGeom>
              <a:avLst/>
              <a:gdLst>
                <a:gd name="connsiteX0" fmla="*/ 0 w 471951"/>
                <a:gd name="connsiteY0" fmla="*/ 235976 h 471951"/>
                <a:gd name="connsiteX1" fmla="*/ 235976 w 471951"/>
                <a:gd name="connsiteY1" fmla="*/ 0 h 471951"/>
                <a:gd name="connsiteX2" fmla="*/ 471952 w 471951"/>
                <a:gd name="connsiteY2" fmla="*/ 235976 h 471951"/>
                <a:gd name="connsiteX3" fmla="*/ 235976 w 471951"/>
                <a:gd name="connsiteY3" fmla="*/ 471952 h 471951"/>
                <a:gd name="connsiteX4" fmla="*/ 0 w 471951"/>
                <a:gd name="connsiteY4" fmla="*/ 235976 h 471951"/>
                <a:gd name="connsiteX0" fmla="*/ 210 w 472162"/>
                <a:gd name="connsiteY0" fmla="*/ 224546 h 460522"/>
                <a:gd name="connsiteX1" fmla="*/ 270476 w 472162"/>
                <a:gd name="connsiteY1" fmla="*/ 0 h 460522"/>
                <a:gd name="connsiteX2" fmla="*/ 472162 w 472162"/>
                <a:gd name="connsiteY2" fmla="*/ 224546 h 460522"/>
                <a:gd name="connsiteX3" fmla="*/ 236186 w 472162"/>
                <a:gd name="connsiteY3" fmla="*/ 460522 h 460522"/>
                <a:gd name="connsiteX4" fmla="*/ 210 w 472162"/>
                <a:gd name="connsiteY4" fmla="*/ 224546 h 460522"/>
                <a:gd name="connsiteX0" fmla="*/ 1553 w 473505"/>
                <a:gd name="connsiteY0" fmla="*/ 224546 h 460522"/>
                <a:gd name="connsiteX1" fmla="*/ 271819 w 473505"/>
                <a:gd name="connsiteY1" fmla="*/ 0 h 460522"/>
                <a:gd name="connsiteX2" fmla="*/ 473505 w 473505"/>
                <a:gd name="connsiteY2" fmla="*/ 224546 h 460522"/>
                <a:gd name="connsiteX3" fmla="*/ 191809 w 473505"/>
                <a:gd name="connsiteY3" fmla="*/ 460522 h 460522"/>
                <a:gd name="connsiteX4" fmla="*/ 1553 w 473505"/>
                <a:gd name="connsiteY4" fmla="*/ 224546 h 46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505" h="460522">
                  <a:moveTo>
                    <a:pt x="1553" y="224546"/>
                  </a:moveTo>
                  <a:cubicBezTo>
                    <a:pt x="14888" y="147792"/>
                    <a:pt x="141493" y="0"/>
                    <a:pt x="271819" y="0"/>
                  </a:cubicBezTo>
                  <a:cubicBezTo>
                    <a:pt x="402145" y="0"/>
                    <a:pt x="473505" y="94220"/>
                    <a:pt x="473505" y="224546"/>
                  </a:cubicBezTo>
                  <a:cubicBezTo>
                    <a:pt x="473505" y="354872"/>
                    <a:pt x="322135" y="460522"/>
                    <a:pt x="191809" y="460522"/>
                  </a:cubicBezTo>
                  <a:cubicBezTo>
                    <a:pt x="61483" y="460522"/>
                    <a:pt x="-11782" y="301300"/>
                    <a:pt x="1553" y="224546"/>
                  </a:cubicBez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01" name="椭圆 1">
              <a:extLst>
                <a:ext uri="{FF2B5EF4-FFF2-40B4-BE49-F238E27FC236}">
                  <a16:creationId xmlns:a16="http://schemas.microsoft.com/office/drawing/2014/main" id="{A4FF44AA-A7AF-4E68-A733-E795F2A7C448}"/>
                </a:ext>
              </a:extLst>
            </p:cNvPr>
            <p:cNvSpPr/>
            <p:nvPr/>
          </p:nvSpPr>
          <p:spPr>
            <a:xfrm>
              <a:off x="6067339" y="4491005"/>
              <a:ext cx="60991" cy="72000"/>
            </a:xfrm>
            <a:custGeom>
              <a:avLst/>
              <a:gdLst>
                <a:gd name="connsiteX0" fmla="*/ 0 w 471951"/>
                <a:gd name="connsiteY0" fmla="*/ 235976 h 471951"/>
                <a:gd name="connsiteX1" fmla="*/ 235976 w 471951"/>
                <a:gd name="connsiteY1" fmla="*/ 0 h 471951"/>
                <a:gd name="connsiteX2" fmla="*/ 471952 w 471951"/>
                <a:gd name="connsiteY2" fmla="*/ 235976 h 471951"/>
                <a:gd name="connsiteX3" fmla="*/ 235976 w 471951"/>
                <a:gd name="connsiteY3" fmla="*/ 471952 h 471951"/>
                <a:gd name="connsiteX4" fmla="*/ 0 w 471951"/>
                <a:gd name="connsiteY4" fmla="*/ 235976 h 471951"/>
                <a:gd name="connsiteX0" fmla="*/ 210 w 472162"/>
                <a:gd name="connsiteY0" fmla="*/ 224546 h 460522"/>
                <a:gd name="connsiteX1" fmla="*/ 270476 w 472162"/>
                <a:gd name="connsiteY1" fmla="*/ 0 h 460522"/>
                <a:gd name="connsiteX2" fmla="*/ 472162 w 472162"/>
                <a:gd name="connsiteY2" fmla="*/ 224546 h 460522"/>
                <a:gd name="connsiteX3" fmla="*/ 236186 w 472162"/>
                <a:gd name="connsiteY3" fmla="*/ 460522 h 460522"/>
                <a:gd name="connsiteX4" fmla="*/ 210 w 472162"/>
                <a:gd name="connsiteY4" fmla="*/ 224546 h 460522"/>
                <a:gd name="connsiteX0" fmla="*/ 1553 w 473505"/>
                <a:gd name="connsiteY0" fmla="*/ 224546 h 460522"/>
                <a:gd name="connsiteX1" fmla="*/ 271819 w 473505"/>
                <a:gd name="connsiteY1" fmla="*/ 0 h 460522"/>
                <a:gd name="connsiteX2" fmla="*/ 473505 w 473505"/>
                <a:gd name="connsiteY2" fmla="*/ 224546 h 460522"/>
                <a:gd name="connsiteX3" fmla="*/ 191809 w 473505"/>
                <a:gd name="connsiteY3" fmla="*/ 460522 h 460522"/>
                <a:gd name="connsiteX4" fmla="*/ 1553 w 473505"/>
                <a:gd name="connsiteY4" fmla="*/ 224546 h 46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505" h="460522">
                  <a:moveTo>
                    <a:pt x="1553" y="224546"/>
                  </a:moveTo>
                  <a:cubicBezTo>
                    <a:pt x="14888" y="147792"/>
                    <a:pt x="141493" y="0"/>
                    <a:pt x="271819" y="0"/>
                  </a:cubicBezTo>
                  <a:cubicBezTo>
                    <a:pt x="402145" y="0"/>
                    <a:pt x="473505" y="94220"/>
                    <a:pt x="473505" y="224546"/>
                  </a:cubicBezTo>
                  <a:cubicBezTo>
                    <a:pt x="473505" y="354872"/>
                    <a:pt x="322135" y="460522"/>
                    <a:pt x="191809" y="460522"/>
                  </a:cubicBezTo>
                  <a:cubicBezTo>
                    <a:pt x="61483" y="460522"/>
                    <a:pt x="-11782" y="301300"/>
                    <a:pt x="1553" y="224546"/>
                  </a:cubicBez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02" name="椭圆 1">
              <a:extLst>
                <a:ext uri="{FF2B5EF4-FFF2-40B4-BE49-F238E27FC236}">
                  <a16:creationId xmlns:a16="http://schemas.microsoft.com/office/drawing/2014/main" id="{A9F7591B-44BD-405A-8539-2A37D13C6314}"/>
                </a:ext>
              </a:extLst>
            </p:cNvPr>
            <p:cNvSpPr/>
            <p:nvPr/>
          </p:nvSpPr>
          <p:spPr>
            <a:xfrm>
              <a:off x="6182859" y="4491005"/>
              <a:ext cx="60991" cy="72000"/>
            </a:xfrm>
            <a:custGeom>
              <a:avLst/>
              <a:gdLst>
                <a:gd name="connsiteX0" fmla="*/ 0 w 471951"/>
                <a:gd name="connsiteY0" fmla="*/ 235976 h 471951"/>
                <a:gd name="connsiteX1" fmla="*/ 235976 w 471951"/>
                <a:gd name="connsiteY1" fmla="*/ 0 h 471951"/>
                <a:gd name="connsiteX2" fmla="*/ 471952 w 471951"/>
                <a:gd name="connsiteY2" fmla="*/ 235976 h 471951"/>
                <a:gd name="connsiteX3" fmla="*/ 235976 w 471951"/>
                <a:gd name="connsiteY3" fmla="*/ 471952 h 471951"/>
                <a:gd name="connsiteX4" fmla="*/ 0 w 471951"/>
                <a:gd name="connsiteY4" fmla="*/ 235976 h 471951"/>
                <a:gd name="connsiteX0" fmla="*/ 210 w 472162"/>
                <a:gd name="connsiteY0" fmla="*/ 224546 h 460522"/>
                <a:gd name="connsiteX1" fmla="*/ 270476 w 472162"/>
                <a:gd name="connsiteY1" fmla="*/ 0 h 460522"/>
                <a:gd name="connsiteX2" fmla="*/ 472162 w 472162"/>
                <a:gd name="connsiteY2" fmla="*/ 224546 h 460522"/>
                <a:gd name="connsiteX3" fmla="*/ 236186 w 472162"/>
                <a:gd name="connsiteY3" fmla="*/ 460522 h 460522"/>
                <a:gd name="connsiteX4" fmla="*/ 210 w 472162"/>
                <a:gd name="connsiteY4" fmla="*/ 224546 h 460522"/>
                <a:gd name="connsiteX0" fmla="*/ 1553 w 473505"/>
                <a:gd name="connsiteY0" fmla="*/ 224546 h 460522"/>
                <a:gd name="connsiteX1" fmla="*/ 271819 w 473505"/>
                <a:gd name="connsiteY1" fmla="*/ 0 h 460522"/>
                <a:gd name="connsiteX2" fmla="*/ 473505 w 473505"/>
                <a:gd name="connsiteY2" fmla="*/ 224546 h 460522"/>
                <a:gd name="connsiteX3" fmla="*/ 191809 w 473505"/>
                <a:gd name="connsiteY3" fmla="*/ 460522 h 460522"/>
                <a:gd name="connsiteX4" fmla="*/ 1553 w 473505"/>
                <a:gd name="connsiteY4" fmla="*/ 224546 h 46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505" h="460522">
                  <a:moveTo>
                    <a:pt x="1553" y="224546"/>
                  </a:moveTo>
                  <a:cubicBezTo>
                    <a:pt x="14888" y="147792"/>
                    <a:pt x="141493" y="0"/>
                    <a:pt x="271819" y="0"/>
                  </a:cubicBezTo>
                  <a:cubicBezTo>
                    <a:pt x="402145" y="0"/>
                    <a:pt x="473505" y="94220"/>
                    <a:pt x="473505" y="224546"/>
                  </a:cubicBezTo>
                  <a:cubicBezTo>
                    <a:pt x="473505" y="354872"/>
                    <a:pt x="322135" y="460522"/>
                    <a:pt x="191809" y="460522"/>
                  </a:cubicBezTo>
                  <a:cubicBezTo>
                    <a:pt x="61483" y="460522"/>
                    <a:pt x="-11782" y="301300"/>
                    <a:pt x="1553" y="224546"/>
                  </a:cubicBez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grpSp>
        <p:nvGrpSpPr>
          <p:cNvPr id="103" name="组合 102">
            <a:extLst>
              <a:ext uri="{FF2B5EF4-FFF2-40B4-BE49-F238E27FC236}">
                <a16:creationId xmlns:a16="http://schemas.microsoft.com/office/drawing/2014/main" id="{C36B75C0-5744-460D-81E6-6297B749DB8A}"/>
              </a:ext>
            </a:extLst>
          </p:cNvPr>
          <p:cNvGrpSpPr/>
          <p:nvPr/>
        </p:nvGrpSpPr>
        <p:grpSpPr>
          <a:xfrm rot="1323076">
            <a:off x="6960457" y="4817094"/>
            <a:ext cx="680893" cy="757201"/>
            <a:chOff x="10734170" y="1404861"/>
            <a:chExt cx="620999" cy="690594"/>
          </a:xfrm>
        </p:grpSpPr>
        <p:sp>
          <p:nvSpPr>
            <p:cNvPr id="111" name="任意多边形 281">
              <a:extLst>
                <a:ext uri="{FF2B5EF4-FFF2-40B4-BE49-F238E27FC236}">
                  <a16:creationId xmlns:a16="http://schemas.microsoft.com/office/drawing/2014/main" id="{10FB9202-7DF4-462E-AC49-8E09D5350E5C}"/>
                </a:ext>
              </a:extLst>
            </p:cNvPr>
            <p:cNvSpPr/>
            <p:nvPr/>
          </p:nvSpPr>
          <p:spPr>
            <a:xfrm rot="20467880">
              <a:off x="10734170" y="1404861"/>
              <a:ext cx="620999" cy="690594"/>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 name="connsiteX0" fmla="*/ 1517526 w 1954966"/>
                <a:gd name="connsiteY0" fmla="*/ 523716 h 2116969"/>
                <a:gd name="connsiteX1" fmla="*/ 1837300 w 1954966"/>
                <a:gd name="connsiteY1" fmla="*/ 427342 h 2116969"/>
                <a:gd name="connsiteX2" fmla="*/ 1954966 w 1954966"/>
                <a:gd name="connsiteY2" fmla="*/ 631144 h 2116969"/>
                <a:gd name="connsiteX3" fmla="*/ 1711616 w 1954966"/>
                <a:gd name="connsiteY3" fmla="*/ 859890 h 2116969"/>
                <a:gd name="connsiteX4" fmla="*/ 1711616 w 1954966"/>
                <a:gd name="connsiteY4" fmla="*/ 1257080 h 2116969"/>
                <a:gd name="connsiteX5" fmla="*/ 1954966 w 1954966"/>
                <a:gd name="connsiteY5" fmla="*/ 1485826 h 2116969"/>
                <a:gd name="connsiteX6" fmla="*/ 1837300 w 1954966"/>
                <a:gd name="connsiteY6" fmla="*/ 1689628 h 2116969"/>
                <a:gd name="connsiteX7" fmla="*/ 1517526 w 1954966"/>
                <a:gd name="connsiteY7" fmla="*/ 1593254 h 2116969"/>
                <a:gd name="connsiteX8" fmla="*/ 1173549 w 1954966"/>
                <a:gd name="connsiteY8" fmla="*/ 1791849 h 2116969"/>
                <a:gd name="connsiteX9" fmla="*/ 1097124 w 1954966"/>
                <a:gd name="connsiteY9" fmla="*/ 2116969 h 2116969"/>
                <a:gd name="connsiteX10" fmla="*/ 861794 w 1954966"/>
                <a:gd name="connsiteY10" fmla="*/ 2116969 h 2116969"/>
                <a:gd name="connsiteX11" fmla="*/ 785369 w 1954966"/>
                <a:gd name="connsiteY11" fmla="*/ 1791849 h 2116969"/>
                <a:gd name="connsiteX12" fmla="*/ 441392 w 1954966"/>
                <a:gd name="connsiteY12" fmla="*/ 1593254 h 2116969"/>
                <a:gd name="connsiteX13" fmla="*/ 121618 w 1954966"/>
                <a:gd name="connsiteY13" fmla="*/ 1689628 h 2116969"/>
                <a:gd name="connsiteX14" fmla="*/ 3952 w 1954966"/>
                <a:gd name="connsiteY14" fmla="*/ 1485826 h 2116969"/>
                <a:gd name="connsiteX15" fmla="*/ 247302 w 1954966"/>
                <a:gd name="connsiteY15" fmla="*/ 1257080 h 2116969"/>
                <a:gd name="connsiteX16" fmla="*/ 247302 w 1954966"/>
                <a:gd name="connsiteY16" fmla="*/ 859890 h 2116969"/>
                <a:gd name="connsiteX17" fmla="*/ 3952 w 1954966"/>
                <a:gd name="connsiteY17" fmla="*/ 631144 h 2116969"/>
                <a:gd name="connsiteX18" fmla="*/ 121618 w 1954966"/>
                <a:gd name="connsiteY18" fmla="*/ 427342 h 2116969"/>
                <a:gd name="connsiteX19" fmla="*/ 441392 w 1954966"/>
                <a:gd name="connsiteY19" fmla="*/ 523716 h 2116969"/>
                <a:gd name="connsiteX20" fmla="*/ 785369 w 1954966"/>
                <a:gd name="connsiteY20" fmla="*/ 325121 h 2116969"/>
                <a:gd name="connsiteX21" fmla="*/ 861794 w 1954966"/>
                <a:gd name="connsiteY21" fmla="*/ 1 h 2116969"/>
                <a:gd name="connsiteX22" fmla="*/ 1097124 w 1954966"/>
                <a:gd name="connsiteY22" fmla="*/ 1 h 2116969"/>
                <a:gd name="connsiteX23" fmla="*/ 1173549 w 1954966"/>
                <a:gd name="connsiteY23" fmla="*/ 325121 h 2116969"/>
                <a:gd name="connsiteX24" fmla="*/ 1517526 w 1954966"/>
                <a:gd name="connsiteY24" fmla="*/ 523716 h 2116969"/>
                <a:gd name="connsiteX0" fmla="*/ 1539857 w 1977297"/>
                <a:gd name="connsiteY0" fmla="*/ 523714 h 2116967"/>
                <a:gd name="connsiteX1" fmla="*/ 1859631 w 1977297"/>
                <a:gd name="connsiteY1" fmla="*/ 427340 h 2116967"/>
                <a:gd name="connsiteX2" fmla="*/ 1977297 w 1977297"/>
                <a:gd name="connsiteY2" fmla="*/ 631142 h 2116967"/>
                <a:gd name="connsiteX3" fmla="*/ 1733947 w 1977297"/>
                <a:gd name="connsiteY3" fmla="*/ 859888 h 2116967"/>
                <a:gd name="connsiteX4" fmla="*/ 1733947 w 1977297"/>
                <a:gd name="connsiteY4" fmla="*/ 1257078 h 2116967"/>
                <a:gd name="connsiteX5" fmla="*/ 1977297 w 1977297"/>
                <a:gd name="connsiteY5" fmla="*/ 1485824 h 2116967"/>
                <a:gd name="connsiteX6" fmla="*/ 1859631 w 1977297"/>
                <a:gd name="connsiteY6" fmla="*/ 1689626 h 2116967"/>
                <a:gd name="connsiteX7" fmla="*/ 1539857 w 1977297"/>
                <a:gd name="connsiteY7" fmla="*/ 1593252 h 2116967"/>
                <a:gd name="connsiteX8" fmla="*/ 1195880 w 1977297"/>
                <a:gd name="connsiteY8" fmla="*/ 1791847 h 2116967"/>
                <a:gd name="connsiteX9" fmla="*/ 1119455 w 1977297"/>
                <a:gd name="connsiteY9" fmla="*/ 2116967 h 2116967"/>
                <a:gd name="connsiteX10" fmla="*/ 884125 w 1977297"/>
                <a:gd name="connsiteY10" fmla="*/ 2116967 h 2116967"/>
                <a:gd name="connsiteX11" fmla="*/ 807700 w 1977297"/>
                <a:gd name="connsiteY11" fmla="*/ 1791847 h 2116967"/>
                <a:gd name="connsiteX12" fmla="*/ 463723 w 1977297"/>
                <a:gd name="connsiteY12" fmla="*/ 1593252 h 2116967"/>
                <a:gd name="connsiteX13" fmla="*/ 143949 w 1977297"/>
                <a:gd name="connsiteY13" fmla="*/ 1689626 h 2116967"/>
                <a:gd name="connsiteX14" fmla="*/ 26283 w 1977297"/>
                <a:gd name="connsiteY14" fmla="*/ 1485824 h 2116967"/>
                <a:gd name="connsiteX15" fmla="*/ 269633 w 1977297"/>
                <a:gd name="connsiteY15" fmla="*/ 1257078 h 2116967"/>
                <a:gd name="connsiteX16" fmla="*/ 269633 w 1977297"/>
                <a:gd name="connsiteY16" fmla="*/ 859888 h 2116967"/>
                <a:gd name="connsiteX17" fmla="*/ 26283 w 1977297"/>
                <a:gd name="connsiteY17" fmla="*/ 631142 h 2116967"/>
                <a:gd name="connsiteX18" fmla="*/ 143949 w 1977297"/>
                <a:gd name="connsiteY18" fmla="*/ 427340 h 2116967"/>
                <a:gd name="connsiteX19" fmla="*/ 463723 w 1977297"/>
                <a:gd name="connsiteY19" fmla="*/ 523714 h 2116967"/>
                <a:gd name="connsiteX20" fmla="*/ 807700 w 1977297"/>
                <a:gd name="connsiteY20" fmla="*/ 325119 h 2116967"/>
                <a:gd name="connsiteX21" fmla="*/ 884125 w 1977297"/>
                <a:gd name="connsiteY21" fmla="*/ -1 h 2116967"/>
                <a:gd name="connsiteX22" fmla="*/ 1119455 w 1977297"/>
                <a:gd name="connsiteY22" fmla="*/ -1 h 2116967"/>
                <a:gd name="connsiteX23" fmla="*/ 1195880 w 1977297"/>
                <a:gd name="connsiteY23" fmla="*/ 325119 h 2116967"/>
                <a:gd name="connsiteX24" fmla="*/ 1539857 w 1977297"/>
                <a:gd name="connsiteY24" fmla="*/ 523714 h 2116967"/>
                <a:gd name="connsiteX0" fmla="*/ 1539859 w 1977299"/>
                <a:gd name="connsiteY0" fmla="*/ 523716 h 2116969"/>
                <a:gd name="connsiteX1" fmla="*/ 1859633 w 1977299"/>
                <a:gd name="connsiteY1" fmla="*/ 427342 h 2116969"/>
                <a:gd name="connsiteX2" fmla="*/ 1977299 w 1977299"/>
                <a:gd name="connsiteY2" fmla="*/ 631144 h 2116969"/>
                <a:gd name="connsiteX3" fmla="*/ 1733949 w 1977299"/>
                <a:gd name="connsiteY3" fmla="*/ 859890 h 2116969"/>
                <a:gd name="connsiteX4" fmla="*/ 1733949 w 1977299"/>
                <a:gd name="connsiteY4" fmla="*/ 1257080 h 2116969"/>
                <a:gd name="connsiteX5" fmla="*/ 1977299 w 1977299"/>
                <a:gd name="connsiteY5" fmla="*/ 1485826 h 2116969"/>
                <a:gd name="connsiteX6" fmla="*/ 1859633 w 1977299"/>
                <a:gd name="connsiteY6" fmla="*/ 1689628 h 2116969"/>
                <a:gd name="connsiteX7" fmla="*/ 1539859 w 1977299"/>
                <a:gd name="connsiteY7" fmla="*/ 1593254 h 2116969"/>
                <a:gd name="connsiteX8" fmla="*/ 1195882 w 1977299"/>
                <a:gd name="connsiteY8" fmla="*/ 1791849 h 2116969"/>
                <a:gd name="connsiteX9" fmla="*/ 1119457 w 1977299"/>
                <a:gd name="connsiteY9" fmla="*/ 2116969 h 2116969"/>
                <a:gd name="connsiteX10" fmla="*/ 884127 w 1977299"/>
                <a:gd name="connsiteY10" fmla="*/ 2116969 h 2116969"/>
                <a:gd name="connsiteX11" fmla="*/ 807702 w 1977299"/>
                <a:gd name="connsiteY11" fmla="*/ 1791849 h 2116969"/>
                <a:gd name="connsiteX12" fmla="*/ 463725 w 1977299"/>
                <a:gd name="connsiteY12" fmla="*/ 1593254 h 2116969"/>
                <a:gd name="connsiteX13" fmla="*/ 143951 w 1977299"/>
                <a:gd name="connsiteY13" fmla="*/ 1689628 h 2116969"/>
                <a:gd name="connsiteX14" fmla="*/ 26285 w 1977299"/>
                <a:gd name="connsiteY14" fmla="*/ 1485826 h 2116969"/>
                <a:gd name="connsiteX15" fmla="*/ 269635 w 1977299"/>
                <a:gd name="connsiteY15" fmla="*/ 1257080 h 2116969"/>
                <a:gd name="connsiteX16" fmla="*/ 269635 w 1977299"/>
                <a:gd name="connsiteY16" fmla="*/ 859890 h 2116969"/>
                <a:gd name="connsiteX17" fmla="*/ 26285 w 1977299"/>
                <a:gd name="connsiteY17" fmla="*/ 631144 h 2116969"/>
                <a:gd name="connsiteX18" fmla="*/ 143951 w 1977299"/>
                <a:gd name="connsiteY18" fmla="*/ 427342 h 2116969"/>
                <a:gd name="connsiteX19" fmla="*/ 463725 w 1977299"/>
                <a:gd name="connsiteY19" fmla="*/ 523716 h 2116969"/>
                <a:gd name="connsiteX20" fmla="*/ 807702 w 1977299"/>
                <a:gd name="connsiteY20" fmla="*/ 325121 h 2116969"/>
                <a:gd name="connsiteX21" fmla="*/ 884127 w 1977299"/>
                <a:gd name="connsiteY21" fmla="*/ 1 h 2116969"/>
                <a:gd name="connsiteX22" fmla="*/ 1119457 w 1977299"/>
                <a:gd name="connsiteY22" fmla="*/ 1 h 2116969"/>
                <a:gd name="connsiteX23" fmla="*/ 1195882 w 1977299"/>
                <a:gd name="connsiteY23" fmla="*/ 325121 h 2116969"/>
                <a:gd name="connsiteX24" fmla="*/ 1539859 w 1977299"/>
                <a:gd name="connsiteY24" fmla="*/ 523716 h 2116969"/>
                <a:gd name="connsiteX0" fmla="*/ 1539859 w 1977299"/>
                <a:gd name="connsiteY0" fmla="*/ 523714 h 2116967"/>
                <a:gd name="connsiteX1" fmla="*/ 1859633 w 1977299"/>
                <a:gd name="connsiteY1" fmla="*/ 427340 h 2116967"/>
                <a:gd name="connsiteX2" fmla="*/ 1977299 w 1977299"/>
                <a:gd name="connsiteY2" fmla="*/ 631142 h 2116967"/>
                <a:gd name="connsiteX3" fmla="*/ 1733949 w 1977299"/>
                <a:gd name="connsiteY3" fmla="*/ 859888 h 2116967"/>
                <a:gd name="connsiteX4" fmla="*/ 1733949 w 1977299"/>
                <a:gd name="connsiteY4" fmla="*/ 1257078 h 2116967"/>
                <a:gd name="connsiteX5" fmla="*/ 1977299 w 1977299"/>
                <a:gd name="connsiteY5" fmla="*/ 1485824 h 2116967"/>
                <a:gd name="connsiteX6" fmla="*/ 1859633 w 1977299"/>
                <a:gd name="connsiteY6" fmla="*/ 1689626 h 2116967"/>
                <a:gd name="connsiteX7" fmla="*/ 1539859 w 1977299"/>
                <a:gd name="connsiteY7" fmla="*/ 1593252 h 2116967"/>
                <a:gd name="connsiteX8" fmla="*/ 1195882 w 1977299"/>
                <a:gd name="connsiteY8" fmla="*/ 1791847 h 2116967"/>
                <a:gd name="connsiteX9" fmla="*/ 1119457 w 1977299"/>
                <a:gd name="connsiteY9" fmla="*/ 2116967 h 2116967"/>
                <a:gd name="connsiteX10" fmla="*/ 884127 w 1977299"/>
                <a:gd name="connsiteY10" fmla="*/ 2116967 h 2116967"/>
                <a:gd name="connsiteX11" fmla="*/ 807702 w 1977299"/>
                <a:gd name="connsiteY11" fmla="*/ 1791847 h 2116967"/>
                <a:gd name="connsiteX12" fmla="*/ 463725 w 1977299"/>
                <a:gd name="connsiteY12" fmla="*/ 1593252 h 2116967"/>
                <a:gd name="connsiteX13" fmla="*/ 143951 w 1977299"/>
                <a:gd name="connsiteY13" fmla="*/ 1689626 h 2116967"/>
                <a:gd name="connsiteX14" fmla="*/ 26285 w 1977299"/>
                <a:gd name="connsiteY14" fmla="*/ 1485824 h 2116967"/>
                <a:gd name="connsiteX15" fmla="*/ 269635 w 1977299"/>
                <a:gd name="connsiteY15" fmla="*/ 1257078 h 2116967"/>
                <a:gd name="connsiteX16" fmla="*/ 269635 w 1977299"/>
                <a:gd name="connsiteY16" fmla="*/ 859888 h 2116967"/>
                <a:gd name="connsiteX17" fmla="*/ 26285 w 1977299"/>
                <a:gd name="connsiteY17" fmla="*/ 631142 h 2116967"/>
                <a:gd name="connsiteX18" fmla="*/ 143951 w 1977299"/>
                <a:gd name="connsiteY18" fmla="*/ 427340 h 2116967"/>
                <a:gd name="connsiteX19" fmla="*/ 463725 w 1977299"/>
                <a:gd name="connsiteY19" fmla="*/ 523714 h 2116967"/>
                <a:gd name="connsiteX20" fmla="*/ 807702 w 1977299"/>
                <a:gd name="connsiteY20" fmla="*/ 325119 h 2116967"/>
                <a:gd name="connsiteX21" fmla="*/ 884127 w 1977299"/>
                <a:gd name="connsiteY21" fmla="*/ -1 h 2116967"/>
                <a:gd name="connsiteX22" fmla="*/ 1119457 w 1977299"/>
                <a:gd name="connsiteY22" fmla="*/ -1 h 2116967"/>
                <a:gd name="connsiteX23" fmla="*/ 1195882 w 1977299"/>
                <a:gd name="connsiteY23" fmla="*/ 325119 h 2116967"/>
                <a:gd name="connsiteX24" fmla="*/ 1539859 w 1977299"/>
                <a:gd name="connsiteY24" fmla="*/ 523714 h 2116967"/>
                <a:gd name="connsiteX0" fmla="*/ 1539859 w 1977299"/>
                <a:gd name="connsiteY0" fmla="*/ 523716 h 2157608"/>
                <a:gd name="connsiteX1" fmla="*/ 1859633 w 1977299"/>
                <a:gd name="connsiteY1" fmla="*/ 427342 h 2157608"/>
                <a:gd name="connsiteX2" fmla="*/ 1977299 w 1977299"/>
                <a:gd name="connsiteY2" fmla="*/ 631144 h 2157608"/>
                <a:gd name="connsiteX3" fmla="*/ 1733949 w 1977299"/>
                <a:gd name="connsiteY3" fmla="*/ 859890 h 2157608"/>
                <a:gd name="connsiteX4" fmla="*/ 1733949 w 1977299"/>
                <a:gd name="connsiteY4" fmla="*/ 1257080 h 2157608"/>
                <a:gd name="connsiteX5" fmla="*/ 1977299 w 1977299"/>
                <a:gd name="connsiteY5" fmla="*/ 1485826 h 2157608"/>
                <a:gd name="connsiteX6" fmla="*/ 1859633 w 1977299"/>
                <a:gd name="connsiteY6" fmla="*/ 1689628 h 2157608"/>
                <a:gd name="connsiteX7" fmla="*/ 1539859 w 1977299"/>
                <a:gd name="connsiteY7" fmla="*/ 1593254 h 2157608"/>
                <a:gd name="connsiteX8" fmla="*/ 1195882 w 1977299"/>
                <a:gd name="connsiteY8" fmla="*/ 1791849 h 2157608"/>
                <a:gd name="connsiteX9" fmla="*/ 1119457 w 1977299"/>
                <a:gd name="connsiteY9" fmla="*/ 2116969 h 2157608"/>
                <a:gd name="connsiteX10" fmla="*/ 884127 w 1977299"/>
                <a:gd name="connsiteY10" fmla="*/ 2116969 h 2157608"/>
                <a:gd name="connsiteX11" fmla="*/ 807702 w 1977299"/>
                <a:gd name="connsiteY11" fmla="*/ 1791849 h 2157608"/>
                <a:gd name="connsiteX12" fmla="*/ 463725 w 1977299"/>
                <a:gd name="connsiteY12" fmla="*/ 1593254 h 2157608"/>
                <a:gd name="connsiteX13" fmla="*/ 143951 w 1977299"/>
                <a:gd name="connsiteY13" fmla="*/ 1689628 h 2157608"/>
                <a:gd name="connsiteX14" fmla="*/ 26285 w 1977299"/>
                <a:gd name="connsiteY14" fmla="*/ 1485826 h 2157608"/>
                <a:gd name="connsiteX15" fmla="*/ 269635 w 1977299"/>
                <a:gd name="connsiteY15" fmla="*/ 1257080 h 2157608"/>
                <a:gd name="connsiteX16" fmla="*/ 269635 w 1977299"/>
                <a:gd name="connsiteY16" fmla="*/ 859890 h 2157608"/>
                <a:gd name="connsiteX17" fmla="*/ 26285 w 1977299"/>
                <a:gd name="connsiteY17" fmla="*/ 631144 h 2157608"/>
                <a:gd name="connsiteX18" fmla="*/ 143951 w 1977299"/>
                <a:gd name="connsiteY18" fmla="*/ 427342 h 2157608"/>
                <a:gd name="connsiteX19" fmla="*/ 463725 w 1977299"/>
                <a:gd name="connsiteY19" fmla="*/ 523716 h 2157608"/>
                <a:gd name="connsiteX20" fmla="*/ 807702 w 1977299"/>
                <a:gd name="connsiteY20" fmla="*/ 325121 h 2157608"/>
                <a:gd name="connsiteX21" fmla="*/ 884127 w 1977299"/>
                <a:gd name="connsiteY21" fmla="*/ 1 h 2157608"/>
                <a:gd name="connsiteX22" fmla="*/ 1119457 w 1977299"/>
                <a:gd name="connsiteY22" fmla="*/ 1 h 2157608"/>
                <a:gd name="connsiteX23" fmla="*/ 1195882 w 1977299"/>
                <a:gd name="connsiteY23" fmla="*/ 325121 h 2157608"/>
                <a:gd name="connsiteX24" fmla="*/ 1539859 w 1977299"/>
                <a:gd name="connsiteY24" fmla="*/ 523716 h 2157608"/>
                <a:gd name="connsiteX0" fmla="*/ 1539859 w 1977299"/>
                <a:gd name="connsiteY0" fmla="*/ 523714 h 2179536"/>
                <a:gd name="connsiteX1" fmla="*/ 1859633 w 1977299"/>
                <a:gd name="connsiteY1" fmla="*/ 427340 h 2179536"/>
                <a:gd name="connsiteX2" fmla="*/ 1977299 w 1977299"/>
                <a:gd name="connsiteY2" fmla="*/ 631142 h 2179536"/>
                <a:gd name="connsiteX3" fmla="*/ 1733949 w 1977299"/>
                <a:gd name="connsiteY3" fmla="*/ 859888 h 2179536"/>
                <a:gd name="connsiteX4" fmla="*/ 1733949 w 1977299"/>
                <a:gd name="connsiteY4" fmla="*/ 1257078 h 2179536"/>
                <a:gd name="connsiteX5" fmla="*/ 1977299 w 1977299"/>
                <a:gd name="connsiteY5" fmla="*/ 1485824 h 2179536"/>
                <a:gd name="connsiteX6" fmla="*/ 1859633 w 1977299"/>
                <a:gd name="connsiteY6" fmla="*/ 1689626 h 2179536"/>
                <a:gd name="connsiteX7" fmla="*/ 1539859 w 1977299"/>
                <a:gd name="connsiteY7" fmla="*/ 1593252 h 2179536"/>
                <a:gd name="connsiteX8" fmla="*/ 1195882 w 1977299"/>
                <a:gd name="connsiteY8" fmla="*/ 1791847 h 2179536"/>
                <a:gd name="connsiteX9" fmla="*/ 1119457 w 1977299"/>
                <a:gd name="connsiteY9" fmla="*/ 2116967 h 2179536"/>
                <a:gd name="connsiteX10" fmla="*/ 884127 w 1977299"/>
                <a:gd name="connsiteY10" fmla="*/ 2116967 h 2179536"/>
                <a:gd name="connsiteX11" fmla="*/ 807702 w 1977299"/>
                <a:gd name="connsiteY11" fmla="*/ 1791847 h 2179536"/>
                <a:gd name="connsiteX12" fmla="*/ 463725 w 1977299"/>
                <a:gd name="connsiteY12" fmla="*/ 1593252 h 2179536"/>
                <a:gd name="connsiteX13" fmla="*/ 143951 w 1977299"/>
                <a:gd name="connsiteY13" fmla="*/ 1689626 h 2179536"/>
                <a:gd name="connsiteX14" fmla="*/ 26285 w 1977299"/>
                <a:gd name="connsiteY14" fmla="*/ 1485824 h 2179536"/>
                <a:gd name="connsiteX15" fmla="*/ 269635 w 1977299"/>
                <a:gd name="connsiteY15" fmla="*/ 1257078 h 2179536"/>
                <a:gd name="connsiteX16" fmla="*/ 269635 w 1977299"/>
                <a:gd name="connsiteY16" fmla="*/ 859888 h 2179536"/>
                <a:gd name="connsiteX17" fmla="*/ 26285 w 1977299"/>
                <a:gd name="connsiteY17" fmla="*/ 631142 h 2179536"/>
                <a:gd name="connsiteX18" fmla="*/ 143951 w 1977299"/>
                <a:gd name="connsiteY18" fmla="*/ 427340 h 2179536"/>
                <a:gd name="connsiteX19" fmla="*/ 463725 w 1977299"/>
                <a:gd name="connsiteY19" fmla="*/ 523714 h 2179536"/>
                <a:gd name="connsiteX20" fmla="*/ 807702 w 1977299"/>
                <a:gd name="connsiteY20" fmla="*/ 325119 h 2179536"/>
                <a:gd name="connsiteX21" fmla="*/ 884127 w 1977299"/>
                <a:gd name="connsiteY21" fmla="*/ -1 h 2179536"/>
                <a:gd name="connsiteX22" fmla="*/ 1119457 w 1977299"/>
                <a:gd name="connsiteY22" fmla="*/ -1 h 2179536"/>
                <a:gd name="connsiteX23" fmla="*/ 1195882 w 1977299"/>
                <a:gd name="connsiteY23" fmla="*/ 325119 h 2179536"/>
                <a:gd name="connsiteX24" fmla="*/ 1539859 w 1977299"/>
                <a:gd name="connsiteY24" fmla="*/ 523714 h 2179536"/>
                <a:gd name="connsiteX0" fmla="*/ 1539859 w 1981249"/>
                <a:gd name="connsiteY0" fmla="*/ 523716 h 2179538"/>
                <a:gd name="connsiteX1" fmla="*/ 1859633 w 1981249"/>
                <a:gd name="connsiteY1" fmla="*/ 427342 h 2179538"/>
                <a:gd name="connsiteX2" fmla="*/ 1977299 w 1981249"/>
                <a:gd name="connsiteY2" fmla="*/ 631144 h 2179538"/>
                <a:gd name="connsiteX3" fmla="*/ 1733949 w 1981249"/>
                <a:gd name="connsiteY3" fmla="*/ 859890 h 2179538"/>
                <a:gd name="connsiteX4" fmla="*/ 1733949 w 1981249"/>
                <a:gd name="connsiteY4" fmla="*/ 1257080 h 2179538"/>
                <a:gd name="connsiteX5" fmla="*/ 1977299 w 1981249"/>
                <a:gd name="connsiteY5" fmla="*/ 1485826 h 2179538"/>
                <a:gd name="connsiteX6" fmla="*/ 1859633 w 1981249"/>
                <a:gd name="connsiteY6" fmla="*/ 1689628 h 2179538"/>
                <a:gd name="connsiteX7" fmla="*/ 1539859 w 1981249"/>
                <a:gd name="connsiteY7" fmla="*/ 1593254 h 2179538"/>
                <a:gd name="connsiteX8" fmla="*/ 1195882 w 1981249"/>
                <a:gd name="connsiteY8" fmla="*/ 1791849 h 2179538"/>
                <a:gd name="connsiteX9" fmla="*/ 1119457 w 1981249"/>
                <a:gd name="connsiteY9" fmla="*/ 2116969 h 2179538"/>
                <a:gd name="connsiteX10" fmla="*/ 884127 w 1981249"/>
                <a:gd name="connsiteY10" fmla="*/ 2116969 h 2179538"/>
                <a:gd name="connsiteX11" fmla="*/ 807702 w 1981249"/>
                <a:gd name="connsiteY11" fmla="*/ 1791849 h 2179538"/>
                <a:gd name="connsiteX12" fmla="*/ 463725 w 1981249"/>
                <a:gd name="connsiteY12" fmla="*/ 1593254 h 2179538"/>
                <a:gd name="connsiteX13" fmla="*/ 143951 w 1981249"/>
                <a:gd name="connsiteY13" fmla="*/ 1689628 h 2179538"/>
                <a:gd name="connsiteX14" fmla="*/ 26285 w 1981249"/>
                <a:gd name="connsiteY14" fmla="*/ 1485826 h 2179538"/>
                <a:gd name="connsiteX15" fmla="*/ 269635 w 1981249"/>
                <a:gd name="connsiteY15" fmla="*/ 1257080 h 2179538"/>
                <a:gd name="connsiteX16" fmla="*/ 269635 w 1981249"/>
                <a:gd name="connsiteY16" fmla="*/ 859890 h 2179538"/>
                <a:gd name="connsiteX17" fmla="*/ 26285 w 1981249"/>
                <a:gd name="connsiteY17" fmla="*/ 631144 h 2179538"/>
                <a:gd name="connsiteX18" fmla="*/ 143951 w 1981249"/>
                <a:gd name="connsiteY18" fmla="*/ 427342 h 2179538"/>
                <a:gd name="connsiteX19" fmla="*/ 463725 w 1981249"/>
                <a:gd name="connsiteY19" fmla="*/ 523716 h 2179538"/>
                <a:gd name="connsiteX20" fmla="*/ 807702 w 1981249"/>
                <a:gd name="connsiteY20" fmla="*/ 325121 h 2179538"/>
                <a:gd name="connsiteX21" fmla="*/ 884127 w 1981249"/>
                <a:gd name="connsiteY21" fmla="*/ 1 h 2179538"/>
                <a:gd name="connsiteX22" fmla="*/ 1119457 w 1981249"/>
                <a:gd name="connsiteY22" fmla="*/ 1 h 2179538"/>
                <a:gd name="connsiteX23" fmla="*/ 1195882 w 1981249"/>
                <a:gd name="connsiteY23" fmla="*/ 325121 h 2179538"/>
                <a:gd name="connsiteX24" fmla="*/ 1539859 w 1981249"/>
                <a:gd name="connsiteY24" fmla="*/ 523716 h 2179538"/>
                <a:gd name="connsiteX0" fmla="*/ 1539859 w 2003583"/>
                <a:gd name="connsiteY0" fmla="*/ 523714 h 2179536"/>
                <a:gd name="connsiteX1" fmla="*/ 1859633 w 2003583"/>
                <a:gd name="connsiteY1" fmla="*/ 427340 h 2179536"/>
                <a:gd name="connsiteX2" fmla="*/ 1977299 w 2003583"/>
                <a:gd name="connsiteY2" fmla="*/ 631142 h 2179536"/>
                <a:gd name="connsiteX3" fmla="*/ 1733949 w 2003583"/>
                <a:gd name="connsiteY3" fmla="*/ 859888 h 2179536"/>
                <a:gd name="connsiteX4" fmla="*/ 1733949 w 2003583"/>
                <a:gd name="connsiteY4" fmla="*/ 1257078 h 2179536"/>
                <a:gd name="connsiteX5" fmla="*/ 1977299 w 2003583"/>
                <a:gd name="connsiteY5" fmla="*/ 1485824 h 2179536"/>
                <a:gd name="connsiteX6" fmla="*/ 1859633 w 2003583"/>
                <a:gd name="connsiteY6" fmla="*/ 1689626 h 2179536"/>
                <a:gd name="connsiteX7" fmla="*/ 1539859 w 2003583"/>
                <a:gd name="connsiteY7" fmla="*/ 1593252 h 2179536"/>
                <a:gd name="connsiteX8" fmla="*/ 1195882 w 2003583"/>
                <a:gd name="connsiteY8" fmla="*/ 1791847 h 2179536"/>
                <a:gd name="connsiteX9" fmla="*/ 1119457 w 2003583"/>
                <a:gd name="connsiteY9" fmla="*/ 2116967 h 2179536"/>
                <a:gd name="connsiteX10" fmla="*/ 884127 w 2003583"/>
                <a:gd name="connsiteY10" fmla="*/ 2116967 h 2179536"/>
                <a:gd name="connsiteX11" fmla="*/ 807702 w 2003583"/>
                <a:gd name="connsiteY11" fmla="*/ 1791847 h 2179536"/>
                <a:gd name="connsiteX12" fmla="*/ 463725 w 2003583"/>
                <a:gd name="connsiteY12" fmla="*/ 1593252 h 2179536"/>
                <a:gd name="connsiteX13" fmla="*/ 143951 w 2003583"/>
                <a:gd name="connsiteY13" fmla="*/ 1689626 h 2179536"/>
                <a:gd name="connsiteX14" fmla="*/ 26285 w 2003583"/>
                <a:gd name="connsiteY14" fmla="*/ 1485824 h 2179536"/>
                <a:gd name="connsiteX15" fmla="*/ 269635 w 2003583"/>
                <a:gd name="connsiteY15" fmla="*/ 1257078 h 2179536"/>
                <a:gd name="connsiteX16" fmla="*/ 269635 w 2003583"/>
                <a:gd name="connsiteY16" fmla="*/ 859888 h 2179536"/>
                <a:gd name="connsiteX17" fmla="*/ 26285 w 2003583"/>
                <a:gd name="connsiteY17" fmla="*/ 631142 h 2179536"/>
                <a:gd name="connsiteX18" fmla="*/ 143951 w 2003583"/>
                <a:gd name="connsiteY18" fmla="*/ 427340 h 2179536"/>
                <a:gd name="connsiteX19" fmla="*/ 463725 w 2003583"/>
                <a:gd name="connsiteY19" fmla="*/ 523714 h 2179536"/>
                <a:gd name="connsiteX20" fmla="*/ 807702 w 2003583"/>
                <a:gd name="connsiteY20" fmla="*/ 325119 h 2179536"/>
                <a:gd name="connsiteX21" fmla="*/ 884127 w 2003583"/>
                <a:gd name="connsiteY21" fmla="*/ -1 h 2179536"/>
                <a:gd name="connsiteX22" fmla="*/ 1119457 w 2003583"/>
                <a:gd name="connsiteY22" fmla="*/ -1 h 2179536"/>
                <a:gd name="connsiteX23" fmla="*/ 1195882 w 2003583"/>
                <a:gd name="connsiteY23" fmla="*/ 325119 h 2179536"/>
                <a:gd name="connsiteX24" fmla="*/ 1539859 w 2003583"/>
                <a:gd name="connsiteY24" fmla="*/ 523714 h 2179536"/>
                <a:gd name="connsiteX0" fmla="*/ 1539859 w 2003583"/>
                <a:gd name="connsiteY0" fmla="*/ 523716 h 2179538"/>
                <a:gd name="connsiteX1" fmla="*/ 1859633 w 2003583"/>
                <a:gd name="connsiteY1" fmla="*/ 427342 h 2179538"/>
                <a:gd name="connsiteX2" fmla="*/ 1977299 w 2003583"/>
                <a:gd name="connsiteY2" fmla="*/ 631144 h 2179538"/>
                <a:gd name="connsiteX3" fmla="*/ 1733949 w 2003583"/>
                <a:gd name="connsiteY3" fmla="*/ 859890 h 2179538"/>
                <a:gd name="connsiteX4" fmla="*/ 1733949 w 2003583"/>
                <a:gd name="connsiteY4" fmla="*/ 1257080 h 2179538"/>
                <a:gd name="connsiteX5" fmla="*/ 1977299 w 2003583"/>
                <a:gd name="connsiteY5" fmla="*/ 1485826 h 2179538"/>
                <a:gd name="connsiteX6" fmla="*/ 1859633 w 2003583"/>
                <a:gd name="connsiteY6" fmla="*/ 1689628 h 2179538"/>
                <a:gd name="connsiteX7" fmla="*/ 1539859 w 2003583"/>
                <a:gd name="connsiteY7" fmla="*/ 1593254 h 2179538"/>
                <a:gd name="connsiteX8" fmla="*/ 1195882 w 2003583"/>
                <a:gd name="connsiteY8" fmla="*/ 1791849 h 2179538"/>
                <a:gd name="connsiteX9" fmla="*/ 1119457 w 2003583"/>
                <a:gd name="connsiteY9" fmla="*/ 2116969 h 2179538"/>
                <a:gd name="connsiteX10" fmla="*/ 884127 w 2003583"/>
                <a:gd name="connsiteY10" fmla="*/ 2116969 h 2179538"/>
                <a:gd name="connsiteX11" fmla="*/ 807702 w 2003583"/>
                <a:gd name="connsiteY11" fmla="*/ 1791849 h 2179538"/>
                <a:gd name="connsiteX12" fmla="*/ 463725 w 2003583"/>
                <a:gd name="connsiteY12" fmla="*/ 1593254 h 2179538"/>
                <a:gd name="connsiteX13" fmla="*/ 143951 w 2003583"/>
                <a:gd name="connsiteY13" fmla="*/ 1689628 h 2179538"/>
                <a:gd name="connsiteX14" fmla="*/ 26285 w 2003583"/>
                <a:gd name="connsiteY14" fmla="*/ 1485826 h 2179538"/>
                <a:gd name="connsiteX15" fmla="*/ 269635 w 2003583"/>
                <a:gd name="connsiteY15" fmla="*/ 1257080 h 2179538"/>
                <a:gd name="connsiteX16" fmla="*/ 269635 w 2003583"/>
                <a:gd name="connsiteY16" fmla="*/ 859890 h 2179538"/>
                <a:gd name="connsiteX17" fmla="*/ 26285 w 2003583"/>
                <a:gd name="connsiteY17" fmla="*/ 631144 h 2179538"/>
                <a:gd name="connsiteX18" fmla="*/ 143951 w 2003583"/>
                <a:gd name="connsiteY18" fmla="*/ 427342 h 2179538"/>
                <a:gd name="connsiteX19" fmla="*/ 463725 w 2003583"/>
                <a:gd name="connsiteY19" fmla="*/ 523716 h 2179538"/>
                <a:gd name="connsiteX20" fmla="*/ 807702 w 2003583"/>
                <a:gd name="connsiteY20" fmla="*/ 325121 h 2179538"/>
                <a:gd name="connsiteX21" fmla="*/ 884127 w 2003583"/>
                <a:gd name="connsiteY21" fmla="*/ 1 h 2179538"/>
                <a:gd name="connsiteX22" fmla="*/ 1119457 w 2003583"/>
                <a:gd name="connsiteY22" fmla="*/ 1 h 2179538"/>
                <a:gd name="connsiteX23" fmla="*/ 1195882 w 2003583"/>
                <a:gd name="connsiteY23" fmla="*/ 325121 h 2179538"/>
                <a:gd name="connsiteX24" fmla="*/ 1539859 w 2003583"/>
                <a:gd name="connsiteY24" fmla="*/ 523716 h 2179538"/>
                <a:gd name="connsiteX0" fmla="*/ 1539859 w 2003583"/>
                <a:gd name="connsiteY0" fmla="*/ 523714 h 2179536"/>
                <a:gd name="connsiteX1" fmla="*/ 1859633 w 2003583"/>
                <a:gd name="connsiteY1" fmla="*/ 427340 h 2179536"/>
                <a:gd name="connsiteX2" fmla="*/ 1977299 w 2003583"/>
                <a:gd name="connsiteY2" fmla="*/ 631142 h 2179536"/>
                <a:gd name="connsiteX3" fmla="*/ 1733949 w 2003583"/>
                <a:gd name="connsiteY3" fmla="*/ 859888 h 2179536"/>
                <a:gd name="connsiteX4" fmla="*/ 1733949 w 2003583"/>
                <a:gd name="connsiteY4" fmla="*/ 1257078 h 2179536"/>
                <a:gd name="connsiteX5" fmla="*/ 1977299 w 2003583"/>
                <a:gd name="connsiteY5" fmla="*/ 1485824 h 2179536"/>
                <a:gd name="connsiteX6" fmla="*/ 1859633 w 2003583"/>
                <a:gd name="connsiteY6" fmla="*/ 1689626 h 2179536"/>
                <a:gd name="connsiteX7" fmla="*/ 1539859 w 2003583"/>
                <a:gd name="connsiteY7" fmla="*/ 1593252 h 2179536"/>
                <a:gd name="connsiteX8" fmla="*/ 1195882 w 2003583"/>
                <a:gd name="connsiteY8" fmla="*/ 1791847 h 2179536"/>
                <a:gd name="connsiteX9" fmla="*/ 1119457 w 2003583"/>
                <a:gd name="connsiteY9" fmla="*/ 2116967 h 2179536"/>
                <a:gd name="connsiteX10" fmla="*/ 884127 w 2003583"/>
                <a:gd name="connsiteY10" fmla="*/ 2116967 h 2179536"/>
                <a:gd name="connsiteX11" fmla="*/ 807702 w 2003583"/>
                <a:gd name="connsiteY11" fmla="*/ 1791847 h 2179536"/>
                <a:gd name="connsiteX12" fmla="*/ 463725 w 2003583"/>
                <a:gd name="connsiteY12" fmla="*/ 1593252 h 2179536"/>
                <a:gd name="connsiteX13" fmla="*/ 143951 w 2003583"/>
                <a:gd name="connsiteY13" fmla="*/ 1689626 h 2179536"/>
                <a:gd name="connsiteX14" fmla="*/ 26285 w 2003583"/>
                <a:gd name="connsiteY14" fmla="*/ 1485824 h 2179536"/>
                <a:gd name="connsiteX15" fmla="*/ 269635 w 2003583"/>
                <a:gd name="connsiteY15" fmla="*/ 1257078 h 2179536"/>
                <a:gd name="connsiteX16" fmla="*/ 269635 w 2003583"/>
                <a:gd name="connsiteY16" fmla="*/ 859888 h 2179536"/>
                <a:gd name="connsiteX17" fmla="*/ 26285 w 2003583"/>
                <a:gd name="connsiteY17" fmla="*/ 631142 h 2179536"/>
                <a:gd name="connsiteX18" fmla="*/ 143951 w 2003583"/>
                <a:gd name="connsiteY18" fmla="*/ 427340 h 2179536"/>
                <a:gd name="connsiteX19" fmla="*/ 463725 w 2003583"/>
                <a:gd name="connsiteY19" fmla="*/ 523714 h 2179536"/>
                <a:gd name="connsiteX20" fmla="*/ 807702 w 2003583"/>
                <a:gd name="connsiteY20" fmla="*/ 325119 h 2179536"/>
                <a:gd name="connsiteX21" fmla="*/ 884127 w 2003583"/>
                <a:gd name="connsiteY21" fmla="*/ -1 h 2179536"/>
                <a:gd name="connsiteX22" fmla="*/ 1119457 w 2003583"/>
                <a:gd name="connsiteY22" fmla="*/ -1 h 2179536"/>
                <a:gd name="connsiteX23" fmla="*/ 1195882 w 2003583"/>
                <a:gd name="connsiteY23" fmla="*/ 325119 h 2179536"/>
                <a:gd name="connsiteX24" fmla="*/ 1539859 w 2003583"/>
                <a:gd name="connsiteY24" fmla="*/ 523714 h 2179536"/>
                <a:gd name="connsiteX0" fmla="*/ 1539859 w 2003583"/>
                <a:gd name="connsiteY0" fmla="*/ 564355 h 2220177"/>
                <a:gd name="connsiteX1" fmla="*/ 1859633 w 2003583"/>
                <a:gd name="connsiteY1" fmla="*/ 467981 h 2220177"/>
                <a:gd name="connsiteX2" fmla="*/ 1977299 w 2003583"/>
                <a:gd name="connsiteY2" fmla="*/ 671783 h 2220177"/>
                <a:gd name="connsiteX3" fmla="*/ 1733949 w 2003583"/>
                <a:gd name="connsiteY3" fmla="*/ 900529 h 2220177"/>
                <a:gd name="connsiteX4" fmla="*/ 1733949 w 2003583"/>
                <a:gd name="connsiteY4" fmla="*/ 1297719 h 2220177"/>
                <a:gd name="connsiteX5" fmla="*/ 1977299 w 2003583"/>
                <a:gd name="connsiteY5" fmla="*/ 1526465 h 2220177"/>
                <a:gd name="connsiteX6" fmla="*/ 1859633 w 2003583"/>
                <a:gd name="connsiteY6" fmla="*/ 1730267 h 2220177"/>
                <a:gd name="connsiteX7" fmla="*/ 1539859 w 2003583"/>
                <a:gd name="connsiteY7" fmla="*/ 1633893 h 2220177"/>
                <a:gd name="connsiteX8" fmla="*/ 1195882 w 2003583"/>
                <a:gd name="connsiteY8" fmla="*/ 1832488 h 2220177"/>
                <a:gd name="connsiteX9" fmla="*/ 1119457 w 2003583"/>
                <a:gd name="connsiteY9" fmla="*/ 2157608 h 2220177"/>
                <a:gd name="connsiteX10" fmla="*/ 884127 w 2003583"/>
                <a:gd name="connsiteY10" fmla="*/ 2157608 h 2220177"/>
                <a:gd name="connsiteX11" fmla="*/ 807702 w 2003583"/>
                <a:gd name="connsiteY11" fmla="*/ 1832488 h 2220177"/>
                <a:gd name="connsiteX12" fmla="*/ 463725 w 2003583"/>
                <a:gd name="connsiteY12" fmla="*/ 1633893 h 2220177"/>
                <a:gd name="connsiteX13" fmla="*/ 143951 w 2003583"/>
                <a:gd name="connsiteY13" fmla="*/ 1730267 h 2220177"/>
                <a:gd name="connsiteX14" fmla="*/ 26285 w 2003583"/>
                <a:gd name="connsiteY14" fmla="*/ 1526465 h 2220177"/>
                <a:gd name="connsiteX15" fmla="*/ 269635 w 2003583"/>
                <a:gd name="connsiteY15" fmla="*/ 1297719 h 2220177"/>
                <a:gd name="connsiteX16" fmla="*/ 269635 w 2003583"/>
                <a:gd name="connsiteY16" fmla="*/ 900529 h 2220177"/>
                <a:gd name="connsiteX17" fmla="*/ 26285 w 2003583"/>
                <a:gd name="connsiteY17" fmla="*/ 671783 h 2220177"/>
                <a:gd name="connsiteX18" fmla="*/ 143951 w 2003583"/>
                <a:gd name="connsiteY18" fmla="*/ 467981 h 2220177"/>
                <a:gd name="connsiteX19" fmla="*/ 463725 w 2003583"/>
                <a:gd name="connsiteY19" fmla="*/ 564355 h 2220177"/>
                <a:gd name="connsiteX20" fmla="*/ 807702 w 2003583"/>
                <a:gd name="connsiteY20" fmla="*/ 365760 h 2220177"/>
                <a:gd name="connsiteX21" fmla="*/ 884127 w 2003583"/>
                <a:gd name="connsiteY21" fmla="*/ 40640 h 2220177"/>
                <a:gd name="connsiteX22" fmla="*/ 1119457 w 2003583"/>
                <a:gd name="connsiteY22" fmla="*/ 40640 h 2220177"/>
                <a:gd name="connsiteX23" fmla="*/ 1195882 w 2003583"/>
                <a:gd name="connsiteY23" fmla="*/ 365760 h 2220177"/>
                <a:gd name="connsiteX24" fmla="*/ 1539859 w 2003583"/>
                <a:gd name="connsiteY24" fmla="*/ 564355 h 222017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59633 w 2003583"/>
                <a:gd name="connsiteY1" fmla="*/ 489911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42107"/>
                <a:gd name="connsiteX1" fmla="*/ 1815989 w 2003583"/>
                <a:gd name="connsiteY1" fmla="*/ 481182 h 2242107"/>
                <a:gd name="connsiteX2" fmla="*/ 1977299 w 2003583"/>
                <a:gd name="connsiteY2" fmla="*/ 693713 h 2242107"/>
                <a:gd name="connsiteX3" fmla="*/ 1733949 w 2003583"/>
                <a:gd name="connsiteY3" fmla="*/ 922459 h 2242107"/>
                <a:gd name="connsiteX4" fmla="*/ 1733949 w 2003583"/>
                <a:gd name="connsiteY4" fmla="*/ 1319649 h 2242107"/>
                <a:gd name="connsiteX5" fmla="*/ 1977299 w 2003583"/>
                <a:gd name="connsiteY5" fmla="*/ 1548395 h 2242107"/>
                <a:gd name="connsiteX6" fmla="*/ 1859633 w 2003583"/>
                <a:gd name="connsiteY6" fmla="*/ 1752197 h 2242107"/>
                <a:gd name="connsiteX7" fmla="*/ 1539859 w 2003583"/>
                <a:gd name="connsiteY7" fmla="*/ 1655823 h 2242107"/>
                <a:gd name="connsiteX8" fmla="*/ 1195882 w 2003583"/>
                <a:gd name="connsiteY8" fmla="*/ 1854418 h 2242107"/>
                <a:gd name="connsiteX9" fmla="*/ 1119457 w 2003583"/>
                <a:gd name="connsiteY9" fmla="*/ 2179538 h 2242107"/>
                <a:gd name="connsiteX10" fmla="*/ 884127 w 2003583"/>
                <a:gd name="connsiteY10" fmla="*/ 2179538 h 2242107"/>
                <a:gd name="connsiteX11" fmla="*/ 807702 w 2003583"/>
                <a:gd name="connsiteY11" fmla="*/ 1854418 h 2242107"/>
                <a:gd name="connsiteX12" fmla="*/ 463725 w 2003583"/>
                <a:gd name="connsiteY12" fmla="*/ 1655823 h 2242107"/>
                <a:gd name="connsiteX13" fmla="*/ 143951 w 2003583"/>
                <a:gd name="connsiteY13" fmla="*/ 1752197 h 2242107"/>
                <a:gd name="connsiteX14" fmla="*/ 26285 w 2003583"/>
                <a:gd name="connsiteY14" fmla="*/ 1548395 h 2242107"/>
                <a:gd name="connsiteX15" fmla="*/ 269635 w 2003583"/>
                <a:gd name="connsiteY15" fmla="*/ 1319649 h 2242107"/>
                <a:gd name="connsiteX16" fmla="*/ 269635 w 2003583"/>
                <a:gd name="connsiteY16" fmla="*/ 922459 h 2242107"/>
                <a:gd name="connsiteX17" fmla="*/ 26285 w 2003583"/>
                <a:gd name="connsiteY17" fmla="*/ 693713 h 2242107"/>
                <a:gd name="connsiteX18" fmla="*/ 143951 w 2003583"/>
                <a:gd name="connsiteY18" fmla="*/ 489911 h 2242107"/>
                <a:gd name="connsiteX19" fmla="*/ 463725 w 2003583"/>
                <a:gd name="connsiteY19" fmla="*/ 586285 h 2242107"/>
                <a:gd name="connsiteX20" fmla="*/ 807702 w 2003583"/>
                <a:gd name="connsiteY20" fmla="*/ 387690 h 2242107"/>
                <a:gd name="connsiteX21" fmla="*/ 884127 w 2003583"/>
                <a:gd name="connsiteY21" fmla="*/ 62570 h 2242107"/>
                <a:gd name="connsiteX22" fmla="*/ 1119457 w 2003583"/>
                <a:gd name="connsiteY22" fmla="*/ 62570 h 2242107"/>
                <a:gd name="connsiteX23" fmla="*/ 1195882 w 2003583"/>
                <a:gd name="connsiteY23" fmla="*/ 387690 h 2242107"/>
                <a:gd name="connsiteX24" fmla="*/ 1539859 w 2003583"/>
                <a:gd name="connsiteY24" fmla="*/ 586285 h 2242107"/>
                <a:gd name="connsiteX0" fmla="*/ 1539859 w 2003583"/>
                <a:gd name="connsiteY0" fmla="*/ 586285 h 2225306"/>
                <a:gd name="connsiteX1" fmla="*/ 1815989 w 2003583"/>
                <a:gd name="connsiteY1" fmla="*/ 481182 h 2225306"/>
                <a:gd name="connsiteX2" fmla="*/ 1977299 w 2003583"/>
                <a:gd name="connsiteY2" fmla="*/ 693713 h 2225306"/>
                <a:gd name="connsiteX3" fmla="*/ 1733949 w 2003583"/>
                <a:gd name="connsiteY3" fmla="*/ 922459 h 2225306"/>
                <a:gd name="connsiteX4" fmla="*/ 1733949 w 2003583"/>
                <a:gd name="connsiteY4" fmla="*/ 1319649 h 2225306"/>
                <a:gd name="connsiteX5" fmla="*/ 1977299 w 2003583"/>
                <a:gd name="connsiteY5" fmla="*/ 1548395 h 2225306"/>
                <a:gd name="connsiteX6" fmla="*/ 1859633 w 2003583"/>
                <a:gd name="connsiteY6" fmla="*/ 1752197 h 2225306"/>
                <a:gd name="connsiteX7" fmla="*/ 1539859 w 2003583"/>
                <a:gd name="connsiteY7" fmla="*/ 1655823 h 2225306"/>
                <a:gd name="connsiteX8" fmla="*/ 1195882 w 2003583"/>
                <a:gd name="connsiteY8" fmla="*/ 1854418 h 2225306"/>
                <a:gd name="connsiteX9" fmla="*/ 1119457 w 2003583"/>
                <a:gd name="connsiteY9" fmla="*/ 2179538 h 2225306"/>
                <a:gd name="connsiteX10" fmla="*/ 849212 w 2003583"/>
                <a:gd name="connsiteY10" fmla="*/ 2188266 h 2225306"/>
                <a:gd name="connsiteX11" fmla="*/ 807702 w 2003583"/>
                <a:gd name="connsiteY11" fmla="*/ 1854418 h 2225306"/>
                <a:gd name="connsiteX12" fmla="*/ 463725 w 2003583"/>
                <a:gd name="connsiteY12" fmla="*/ 1655823 h 2225306"/>
                <a:gd name="connsiteX13" fmla="*/ 143951 w 2003583"/>
                <a:gd name="connsiteY13" fmla="*/ 1752197 h 2225306"/>
                <a:gd name="connsiteX14" fmla="*/ 26285 w 2003583"/>
                <a:gd name="connsiteY14" fmla="*/ 1548395 h 2225306"/>
                <a:gd name="connsiteX15" fmla="*/ 269635 w 2003583"/>
                <a:gd name="connsiteY15" fmla="*/ 1319649 h 2225306"/>
                <a:gd name="connsiteX16" fmla="*/ 269635 w 2003583"/>
                <a:gd name="connsiteY16" fmla="*/ 922459 h 2225306"/>
                <a:gd name="connsiteX17" fmla="*/ 26285 w 2003583"/>
                <a:gd name="connsiteY17" fmla="*/ 693713 h 2225306"/>
                <a:gd name="connsiteX18" fmla="*/ 143951 w 2003583"/>
                <a:gd name="connsiteY18" fmla="*/ 489911 h 2225306"/>
                <a:gd name="connsiteX19" fmla="*/ 463725 w 2003583"/>
                <a:gd name="connsiteY19" fmla="*/ 586285 h 2225306"/>
                <a:gd name="connsiteX20" fmla="*/ 807702 w 2003583"/>
                <a:gd name="connsiteY20" fmla="*/ 387690 h 2225306"/>
                <a:gd name="connsiteX21" fmla="*/ 884127 w 2003583"/>
                <a:gd name="connsiteY21" fmla="*/ 62570 h 2225306"/>
                <a:gd name="connsiteX22" fmla="*/ 1119457 w 2003583"/>
                <a:gd name="connsiteY22" fmla="*/ 62570 h 2225306"/>
                <a:gd name="connsiteX23" fmla="*/ 1195882 w 2003583"/>
                <a:gd name="connsiteY23" fmla="*/ 387690 h 2225306"/>
                <a:gd name="connsiteX24" fmla="*/ 1539859 w 2003583"/>
                <a:gd name="connsiteY24" fmla="*/ 586285 h 2225306"/>
                <a:gd name="connsiteX0" fmla="*/ 1551437 w 2015161"/>
                <a:gd name="connsiteY0" fmla="*/ 586285 h 2225304"/>
                <a:gd name="connsiteX1" fmla="*/ 1827567 w 2015161"/>
                <a:gd name="connsiteY1" fmla="*/ 481182 h 2225304"/>
                <a:gd name="connsiteX2" fmla="*/ 1988877 w 2015161"/>
                <a:gd name="connsiteY2" fmla="*/ 693713 h 2225304"/>
                <a:gd name="connsiteX3" fmla="*/ 1745527 w 2015161"/>
                <a:gd name="connsiteY3" fmla="*/ 922459 h 2225304"/>
                <a:gd name="connsiteX4" fmla="*/ 1745527 w 2015161"/>
                <a:gd name="connsiteY4" fmla="*/ 1319649 h 2225304"/>
                <a:gd name="connsiteX5" fmla="*/ 1988877 w 2015161"/>
                <a:gd name="connsiteY5" fmla="*/ 1548395 h 2225304"/>
                <a:gd name="connsiteX6" fmla="*/ 1871211 w 2015161"/>
                <a:gd name="connsiteY6" fmla="*/ 1752197 h 2225304"/>
                <a:gd name="connsiteX7" fmla="*/ 1551437 w 2015161"/>
                <a:gd name="connsiteY7" fmla="*/ 1655823 h 2225304"/>
                <a:gd name="connsiteX8" fmla="*/ 1207460 w 2015161"/>
                <a:gd name="connsiteY8" fmla="*/ 1854418 h 2225304"/>
                <a:gd name="connsiteX9" fmla="*/ 1131035 w 2015161"/>
                <a:gd name="connsiteY9" fmla="*/ 2179538 h 2225304"/>
                <a:gd name="connsiteX10" fmla="*/ 860790 w 2015161"/>
                <a:gd name="connsiteY10" fmla="*/ 2188266 h 2225304"/>
                <a:gd name="connsiteX11" fmla="*/ 819280 w 2015161"/>
                <a:gd name="connsiteY11" fmla="*/ 1854418 h 2225304"/>
                <a:gd name="connsiteX12" fmla="*/ 475303 w 2015161"/>
                <a:gd name="connsiteY12" fmla="*/ 1655823 h 2225304"/>
                <a:gd name="connsiteX13" fmla="*/ 155529 w 2015161"/>
                <a:gd name="connsiteY13" fmla="*/ 1752197 h 2225304"/>
                <a:gd name="connsiteX14" fmla="*/ 2948 w 2015161"/>
                <a:gd name="connsiteY14" fmla="*/ 1522210 h 2225304"/>
                <a:gd name="connsiteX15" fmla="*/ 281213 w 2015161"/>
                <a:gd name="connsiteY15" fmla="*/ 1319649 h 2225304"/>
                <a:gd name="connsiteX16" fmla="*/ 281213 w 2015161"/>
                <a:gd name="connsiteY16" fmla="*/ 922459 h 2225304"/>
                <a:gd name="connsiteX17" fmla="*/ 37863 w 2015161"/>
                <a:gd name="connsiteY17" fmla="*/ 693713 h 2225304"/>
                <a:gd name="connsiteX18" fmla="*/ 155529 w 2015161"/>
                <a:gd name="connsiteY18" fmla="*/ 489911 h 2225304"/>
                <a:gd name="connsiteX19" fmla="*/ 475303 w 2015161"/>
                <a:gd name="connsiteY19" fmla="*/ 586285 h 2225304"/>
                <a:gd name="connsiteX20" fmla="*/ 819280 w 2015161"/>
                <a:gd name="connsiteY20" fmla="*/ 387690 h 2225304"/>
                <a:gd name="connsiteX21" fmla="*/ 895705 w 2015161"/>
                <a:gd name="connsiteY21" fmla="*/ 62570 h 2225304"/>
                <a:gd name="connsiteX22" fmla="*/ 1131035 w 2015161"/>
                <a:gd name="connsiteY22" fmla="*/ 62570 h 2225304"/>
                <a:gd name="connsiteX23" fmla="*/ 1207460 w 2015161"/>
                <a:gd name="connsiteY23" fmla="*/ 387690 h 2225304"/>
                <a:gd name="connsiteX24" fmla="*/ 1551437 w 2015161"/>
                <a:gd name="connsiteY24" fmla="*/ 586285 h 2225304"/>
                <a:gd name="connsiteX0" fmla="*/ 1551439 w 2015163"/>
                <a:gd name="connsiteY0" fmla="*/ 586285 h 2225306"/>
                <a:gd name="connsiteX1" fmla="*/ 1827569 w 2015163"/>
                <a:gd name="connsiteY1" fmla="*/ 481182 h 2225306"/>
                <a:gd name="connsiteX2" fmla="*/ 1988879 w 2015163"/>
                <a:gd name="connsiteY2" fmla="*/ 693713 h 2225306"/>
                <a:gd name="connsiteX3" fmla="*/ 1745529 w 2015163"/>
                <a:gd name="connsiteY3" fmla="*/ 922459 h 2225306"/>
                <a:gd name="connsiteX4" fmla="*/ 1745529 w 2015163"/>
                <a:gd name="connsiteY4" fmla="*/ 1319649 h 2225306"/>
                <a:gd name="connsiteX5" fmla="*/ 1988879 w 2015163"/>
                <a:gd name="connsiteY5" fmla="*/ 1548395 h 2225306"/>
                <a:gd name="connsiteX6" fmla="*/ 1871213 w 2015163"/>
                <a:gd name="connsiteY6" fmla="*/ 1752197 h 2225306"/>
                <a:gd name="connsiteX7" fmla="*/ 1551439 w 2015163"/>
                <a:gd name="connsiteY7" fmla="*/ 1655823 h 2225306"/>
                <a:gd name="connsiteX8" fmla="*/ 1207462 w 2015163"/>
                <a:gd name="connsiteY8" fmla="*/ 1854418 h 2225306"/>
                <a:gd name="connsiteX9" fmla="*/ 1131037 w 2015163"/>
                <a:gd name="connsiteY9" fmla="*/ 2179538 h 2225306"/>
                <a:gd name="connsiteX10" fmla="*/ 860792 w 2015163"/>
                <a:gd name="connsiteY10" fmla="*/ 2188266 h 2225306"/>
                <a:gd name="connsiteX11" fmla="*/ 819282 w 2015163"/>
                <a:gd name="connsiteY11" fmla="*/ 1854418 h 2225306"/>
                <a:gd name="connsiteX12" fmla="*/ 475305 w 2015163"/>
                <a:gd name="connsiteY12" fmla="*/ 1655823 h 2225306"/>
                <a:gd name="connsiteX13" fmla="*/ 155531 w 2015163"/>
                <a:gd name="connsiteY13" fmla="*/ 1752197 h 2225306"/>
                <a:gd name="connsiteX14" fmla="*/ 2950 w 2015163"/>
                <a:gd name="connsiteY14" fmla="*/ 1522210 h 2225306"/>
                <a:gd name="connsiteX15" fmla="*/ 281215 w 2015163"/>
                <a:gd name="connsiteY15" fmla="*/ 1319649 h 2225306"/>
                <a:gd name="connsiteX16" fmla="*/ 281215 w 2015163"/>
                <a:gd name="connsiteY16" fmla="*/ 922459 h 2225306"/>
                <a:gd name="connsiteX17" fmla="*/ 37865 w 2015163"/>
                <a:gd name="connsiteY17" fmla="*/ 693713 h 2225306"/>
                <a:gd name="connsiteX18" fmla="*/ 155531 w 2015163"/>
                <a:gd name="connsiteY18" fmla="*/ 463725 h 2225306"/>
                <a:gd name="connsiteX19" fmla="*/ 475305 w 2015163"/>
                <a:gd name="connsiteY19" fmla="*/ 586285 h 2225306"/>
                <a:gd name="connsiteX20" fmla="*/ 819282 w 2015163"/>
                <a:gd name="connsiteY20" fmla="*/ 387690 h 2225306"/>
                <a:gd name="connsiteX21" fmla="*/ 895707 w 2015163"/>
                <a:gd name="connsiteY21" fmla="*/ 62570 h 2225306"/>
                <a:gd name="connsiteX22" fmla="*/ 1131037 w 2015163"/>
                <a:gd name="connsiteY22" fmla="*/ 62570 h 2225306"/>
                <a:gd name="connsiteX23" fmla="*/ 1207462 w 2015163"/>
                <a:gd name="connsiteY23" fmla="*/ 387690 h 2225306"/>
                <a:gd name="connsiteX24" fmla="*/ 1551439 w 2015163"/>
                <a:gd name="connsiteY24" fmla="*/ 586285 h 2225306"/>
                <a:gd name="connsiteX0" fmla="*/ 1551439 w 2015163"/>
                <a:gd name="connsiteY0" fmla="*/ 575030 h 2214049"/>
                <a:gd name="connsiteX1" fmla="*/ 1827569 w 2015163"/>
                <a:gd name="connsiteY1" fmla="*/ 469927 h 2214049"/>
                <a:gd name="connsiteX2" fmla="*/ 1988879 w 2015163"/>
                <a:gd name="connsiteY2" fmla="*/ 682458 h 2214049"/>
                <a:gd name="connsiteX3" fmla="*/ 1745529 w 2015163"/>
                <a:gd name="connsiteY3" fmla="*/ 911204 h 2214049"/>
                <a:gd name="connsiteX4" fmla="*/ 1745529 w 2015163"/>
                <a:gd name="connsiteY4" fmla="*/ 1308394 h 2214049"/>
                <a:gd name="connsiteX5" fmla="*/ 1988879 w 2015163"/>
                <a:gd name="connsiteY5" fmla="*/ 1537140 h 2214049"/>
                <a:gd name="connsiteX6" fmla="*/ 1871213 w 2015163"/>
                <a:gd name="connsiteY6" fmla="*/ 1740942 h 2214049"/>
                <a:gd name="connsiteX7" fmla="*/ 1551439 w 2015163"/>
                <a:gd name="connsiteY7" fmla="*/ 1644568 h 2214049"/>
                <a:gd name="connsiteX8" fmla="*/ 1207462 w 2015163"/>
                <a:gd name="connsiteY8" fmla="*/ 1843163 h 2214049"/>
                <a:gd name="connsiteX9" fmla="*/ 1131037 w 2015163"/>
                <a:gd name="connsiteY9" fmla="*/ 2168283 h 2214049"/>
                <a:gd name="connsiteX10" fmla="*/ 860792 w 2015163"/>
                <a:gd name="connsiteY10" fmla="*/ 2177011 h 2214049"/>
                <a:gd name="connsiteX11" fmla="*/ 819282 w 2015163"/>
                <a:gd name="connsiteY11" fmla="*/ 1843163 h 2214049"/>
                <a:gd name="connsiteX12" fmla="*/ 475305 w 2015163"/>
                <a:gd name="connsiteY12" fmla="*/ 1644568 h 2214049"/>
                <a:gd name="connsiteX13" fmla="*/ 155531 w 2015163"/>
                <a:gd name="connsiteY13" fmla="*/ 1740942 h 2214049"/>
                <a:gd name="connsiteX14" fmla="*/ 2950 w 2015163"/>
                <a:gd name="connsiteY14" fmla="*/ 1510955 h 2214049"/>
                <a:gd name="connsiteX15" fmla="*/ 281215 w 2015163"/>
                <a:gd name="connsiteY15" fmla="*/ 1308394 h 2214049"/>
                <a:gd name="connsiteX16" fmla="*/ 281215 w 2015163"/>
                <a:gd name="connsiteY16" fmla="*/ 911204 h 2214049"/>
                <a:gd name="connsiteX17" fmla="*/ 37865 w 2015163"/>
                <a:gd name="connsiteY17" fmla="*/ 682458 h 2214049"/>
                <a:gd name="connsiteX18" fmla="*/ 155531 w 2015163"/>
                <a:gd name="connsiteY18" fmla="*/ 452470 h 2214049"/>
                <a:gd name="connsiteX19" fmla="*/ 475305 w 2015163"/>
                <a:gd name="connsiteY19" fmla="*/ 575030 h 2214049"/>
                <a:gd name="connsiteX20" fmla="*/ 819282 w 2015163"/>
                <a:gd name="connsiteY20" fmla="*/ 376435 h 2214049"/>
                <a:gd name="connsiteX21" fmla="*/ 895707 w 2015163"/>
                <a:gd name="connsiteY21" fmla="*/ 51315 h 2214049"/>
                <a:gd name="connsiteX22" fmla="*/ 1165952 w 2015163"/>
                <a:gd name="connsiteY22" fmla="*/ 33857 h 2214049"/>
                <a:gd name="connsiteX23" fmla="*/ 1207462 w 2015163"/>
                <a:gd name="connsiteY23" fmla="*/ 376435 h 2214049"/>
                <a:gd name="connsiteX24" fmla="*/ 1551439 w 2015163"/>
                <a:gd name="connsiteY24" fmla="*/ 575030 h 2214049"/>
                <a:gd name="connsiteX0" fmla="*/ 1551439 w 2015163"/>
                <a:gd name="connsiteY0" fmla="*/ 575028 h 2214049"/>
                <a:gd name="connsiteX1" fmla="*/ 1810111 w 2015163"/>
                <a:gd name="connsiteY1" fmla="*/ 443740 h 2214049"/>
                <a:gd name="connsiteX2" fmla="*/ 1988879 w 2015163"/>
                <a:gd name="connsiteY2" fmla="*/ 682456 h 2214049"/>
                <a:gd name="connsiteX3" fmla="*/ 1745529 w 2015163"/>
                <a:gd name="connsiteY3" fmla="*/ 911202 h 2214049"/>
                <a:gd name="connsiteX4" fmla="*/ 1745529 w 2015163"/>
                <a:gd name="connsiteY4" fmla="*/ 1308392 h 2214049"/>
                <a:gd name="connsiteX5" fmla="*/ 1988879 w 2015163"/>
                <a:gd name="connsiteY5" fmla="*/ 1537138 h 2214049"/>
                <a:gd name="connsiteX6" fmla="*/ 1871213 w 2015163"/>
                <a:gd name="connsiteY6" fmla="*/ 1740940 h 2214049"/>
                <a:gd name="connsiteX7" fmla="*/ 1551439 w 2015163"/>
                <a:gd name="connsiteY7" fmla="*/ 1644566 h 2214049"/>
                <a:gd name="connsiteX8" fmla="*/ 1207462 w 2015163"/>
                <a:gd name="connsiteY8" fmla="*/ 1843161 h 2214049"/>
                <a:gd name="connsiteX9" fmla="*/ 1131037 w 2015163"/>
                <a:gd name="connsiteY9" fmla="*/ 2168281 h 2214049"/>
                <a:gd name="connsiteX10" fmla="*/ 860792 w 2015163"/>
                <a:gd name="connsiteY10" fmla="*/ 2177009 h 2214049"/>
                <a:gd name="connsiteX11" fmla="*/ 819282 w 2015163"/>
                <a:gd name="connsiteY11" fmla="*/ 1843161 h 2214049"/>
                <a:gd name="connsiteX12" fmla="*/ 475305 w 2015163"/>
                <a:gd name="connsiteY12" fmla="*/ 1644566 h 2214049"/>
                <a:gd name="connsiteX13" fmla="*/ 155531 w 2015163"/>
                <a:gd name="connsiteY13" fmla="*/ 1740940 h 2214049"/>
                <a:gd name="connsiteX14" fmla="*/ 2950 w 2015163"/>
                <a:gd name="connsiteY14" fmla="*/ 1510953 h 2214049"/>
                <a:gd name="connsiteX15" fmla="*/ 281215 w 2015163"/>
                <a:gd name="connsiteY15" fmla="*/ 1308392 h 2214049"/>
                <a:gd name="connsiteX16" fmla="*/ 281215 w 2015163"/>
                <a:gd name="connsiteY16" fmla="*/ 911202 h 2214049"/>
                <a:gd name="connsiteX17" fmla="*/ 37865 w 2015163"/>
                <a:gd name="connsiteY17" fmla="*/ 682456 h 2214049"/>
                <a:gd name="connsiteX18" fmla="*/ 155531 w 2015163"/>
                <a:gd name="connsiteY18" fmla="*/ 452468 h 2214049"/>
                <a:gd name="connsiteX19" fmla="*/ 475305 w 2015163"/>
                <a:gd name="connsiteY19" fmla="*/ 575028 h 2214049"/>
                <a:gd name="connsiteX20" fmla="*/ 819282 w 2015163"/>
                <a:gd name="connsiteY20" fmla="*/ 376433 h 2214049"/>
                <a:gd name="connsiteX21" fmla="*/ 895707 w 2015163"/>
                <a:gd name="connsiteY21" fmla="*/ 51313 h 2214049"/>
                <a:gd name="connsiteX22" fmla="*/ 1165952 w 2015163"/>
                <a:gd name="connsiteY22" fmla="*/ 33855 h 2214049"/>
                <a:gd name="connsiteX23" fmla="*/ 1207462 w 2015163"/>
                <a:gd name="connsiteY23" fmla="*/ 376433 h 2214049"/>
                <a:gd name="connsiteX24" fmla="*/ 1551439 w 2015163"/>
                <a:gd name="connsiteY24" fmla="*/ 575028 h 2214049"/>
                <a:gd name="connsiteX0" fmla="*/ 1551439 w 1990924"/>
                <a:gd name="connsiteY0" fmla="*/ 575028 h 2214047"/>
                <a:gd name="connsiteX1" fmla="*/ 1810111 w 1990924"/>
                <a:gd name="connsiteY1" fmla="*/ 443740 h 2214047"/>
                <a:gd name="connsiteX2" fmla="*/ 1988879 w 1990924"/>
                <a:gd name="connsiteY2" fmla="*/ 682456 h 2214047"/>
                <a:gd name="connsiteX3" fmla="*/ 1745529 w 1990924"/>
                <a:gd name="connsiteY3" fmla="*/ 911202 h 2214047"/>
                <a:gd name="connsiteX4" fmla="*/ 1745529 w 1990924"/>
                <a:gd name="connsiteY4" fmla="*/ 1308392 h 2214047"/>
                <a:gd name="connsiteX5" fmla="*/ 1988879 w 1990924"/>
                <a:gd name="connsiteY5" fmla="*/ 1537138 h 2214047"/>
                <a:gd name="connsiteX6" fmla="*/ 1845026 w 1990924"/>
                <a:gd name="connsiteY6" fmla="*/ 1775854 h 2214047"/>
                <a:gd name="connsiteX7" fmla="*/ 1551439 w 1990924"/>
                <a:gd name="connsiteY7" fmla="*/ 1644566 h 2214047"/>
                <a:gd name="connsiteX8" fmla="*/ 1207462 w 1990924"/>
                <a:gd name="connsiteY8" fmla="*/ 1843161 h 2214047"/>
                <a:gd name="connsiteX9" fmla="*/ 1131037 w 1990924"/>
                <a:gd name="connsiteY9" fmla="*/ 2168281 h 2214047"/>
                <a:gd name="connsiteX10" fmla="*/ 860792 w 1990924"/>
                <a:gd name="connsiteY10" fmla="*/ 2177009 h 2214047"/>
                <a:gd name="connsiteX11" fmla="*/ 819282 w 1990924"/>
                <a:gd name="connsiteY11" fmla="*/ 1843161 h 2214047"/>
                <a:gd name="connsiteX12" fmla="*/ 475305 w 1990924"/>
                <a:gd name="connsiteY12" fmla="*/ 1644566 h 2214047"/>
                <a:gd name="connsiteX13" fmla="*/ 155531 w 1990924"/>
                <a:gd name="connsiteY13" fmla="*/ 1740940 h 2214047"/>
                <a:gd name="connsiteX14" fmla="*/ 2950 w 1990924"/>
                <a:gd name="connsiteY14" fmla="*/ 1510953 h 2214047"/>
                <a:gd name="connsiteX15" fmla="*/ 281215 w 1990924"/>
                <a:gd name="connsiteY15" fmla="*/ 1308392 h 2214047"/>
                <a:gd name="connsiteX16" fmla="*/ 281215 w 1990924"/>
                <a:gd name="connsiteY16" fmla="*/ 911202 h 2214047"/>
                <a:gd name="connsiteX17" fmla="*/ 37865 w 1990924"/>
                <a:gd name="connsiteY17" fmla="*/ 682456 h 2214047"/>
                <a:gd name="connsiteX18" fmla="*/ 155531 w 1990924"/>
                <a:gd name="connsiteY18" fmla="*/ 452468 h 2214047"/>
                <a:gd name="connsiteX19" fmla="*/ 475305 w 1990924"/>
                <a:gd name="connsiteY19" fmla="*/ 575028 h 2214047"/>
                <a:gd name="connsiteX20" fmla="*/ 819282 w 1990924"/>
                <a:gd name="connsiteY20" fmla="*/ 376433 h 2214047"/>
                <a:gd name="connsiteX21" fmla="*/ 895707 w 1990924"/>
                <a:gd name="connsiteY21" fmla="*/ 51313 h 2214047"/>
                <a:gd name="connsiteX22" fmla="*/ 1165952 w 1990924"/>
                <a:gd name="connsiteY22" fmla="*/ 33855 h 2214047"/>
                <a:gd name="connsiteX23" fmla="*/ 1207462 w 1990924"/>
                <a:gd name="connsiteY23" fmla="*/ 376433 h 2214047"/>
                <a:gd name="connsiteX24" fmla="*/ 1551439 w 1990924"/>
                <a:gd name="connsiteY24" fmla="*/ 575028 h 221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0924" h="2214047">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25400" cap="rnd">
              <a:solidFill>
                <a:schemeClr val="accent1"/>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3766" tIns="587064" rIns="583766" bIns="587064"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112" name="椭圆 1">
              <a:extLst>
                <a:ext uri="{FF2B5EF4-FFF2-40B4-BE49-F238E27FC236}">
                  <a16:creationId xmlns:a16="http://schemas.microsoft.com/office/drawing/2014/main" id="{FE36B3C1-810B-49CC-8E5C-7A70CBFEC31C}"/>
                </a:ext>
              </a:extLst>
            </p:cNvPr>
            <p:cNvSpPr/>
            <p:nvPr/>
          </p:nvSpPr>
          <p:spPr>
            <a:xfrm>
              <a:off x="10935606" y="1627401"/>
              <a:ext cx="228203" cy="221946"/>
            </a:xfrm>
            <a:custGeom>
              <a:avLst/>
              <a:gdLst>
                <a:gd name="connsiteX0" fmla="*/ 0 w 471951"/>
                <a:gd name="connsiteY0" fmla="*/ 235976 h 471951"/>
                <a:gd name="connsiteX1" fmla="*/ 235976 w 471951"/>
                <a:gd name="connsiteY1" fmla="*/ 0 h 471951"/>
                <a:gd name="connsiteX2" fmla="*/ 471952 w 471951"/>
                <a:gd name="connsiteY2" fmla="*/ 235976 h 471951"/>
                <a:gd name="connsiteX3" fmla="*/ 235976 w 471951"/>
                <a:gd name="connsiteY3" fmla="*/ 471952 h 471951"/>
                <a:gd name="connsiteX4" fmla="*/ 0 w 471951"/>
                <a:gd name="connsiteY4" fmla="*/ 235976 h 471951"/>
                <a:gd name="connsiteX0" fmla="*/ 210 w 472162"/>
                <a:gd name="connsiteY0" fmla="*/ 224546 h 460522"/>
                <a:gd name="connsiteX1" fmla="*/ 270476 w 472162"/>
                <a:gd name="connsiteY1" fmla="*/ 0 h 460522"/>
                <a:gd name="connsiteX2" fmla="*/ 472162 w 472162"/>
                <a:gd name="connsiteY2" fmla="*/ 224546 h 460522"/>
                <a:gd name="connsiteX3" fmla="*/ 236186 w 472162"/>
                <a:gd name="connsiteY3" fmla="*/ 460522 h 460522"/>
                <a:gd name="connsiteX4" fmla="*/ 210 w 472162"/>
                <a:gd name="connsiteY4" fmla="*/ 224546 h 460522"/>
                <a:gd name="connsiteX0" fmla="*/ 1553 w 473505"/>
                <a:gd name="connsiteY0" fmla="*/ 224546 h 460522"/>
                <a:gd name="connsiteX1" fmla="*/ 271819 w 473505"/>
                <a:gd name="connsiteY1" fmla="*/ 0 h 460522"/>
                <a:gd name="connsiteX2" fmla="*/ 473505 w 473505"/>
                <a:gd name="connsiteY2" fmla="*/ 224546 h 460522"/>
                <a:gd name="connsiteX3" fmla="*/ 191809 w 473505"/>
                <a:gd name="connsiteY3" fmla="*/ 460522 h 460522"/>
                <a:gd name="connsiteX4" fmla="*/ 1553 w 473505"/>
                <a:gd name="connsiteY4" fmla="*/ 224546 h 46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505" h="460522">
                  <a:moveTo>
                    <a:pt x="1553" y="224546"/>
                  </a:moveTo>
                  <a:cubicBezTo>
                    <a:pt x="14888" y="147792"/>
                    <a:pt x="141493" y="0"/>
                    <a:pt x="271819" y="0"/>
                  </a:cubicBezTo>
                  <a:cubicBezTo>
                    <a:pt x="402145" y="0"/>
                    <a:pt x="473505" y="94220"/>
                    <a:pt x="473505" y="224546"/>
                  </a:cubicBezTo>
                  <a:cubicBezTo>
                    <a:pt x="473505" y="354872"/>
                    <a:pt x="322135" y="460522"/>
                    <a:pt x="191809" y="460522"/>
                  </a:cubicBezTo>
                  <a:cubicBezTo>
                    <a:pt x="61483" y="460522"/>
                    <a:pt x="-11782" y="301300"/>
                    <a:pt x="1553" y="224546"/>
                  </a:cubicBez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grpSp>
    </p:spTree>
    <p:extLst>
      <p:ext uri="{BB962C8B-B14F-4D97-AF65-F5344CB8AC3E}">
        <p14:creationId xmlns:p14="http://schemas.microsoft.com/office/powerpoint/2010/main" val="30056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94F0C0-7633-4B7A-8CC7-9D497AFD04D3}"/>
              </a:ext>
            </a:extLst>
          </p:cNvPr>
          <p:cNvSpPr>
            <a:spLocks noGrp="1"/>
          </p:cNvSpPr>
          <p:nvPr>
            <p:ph sz="quarter" idx="10"/>
          </p:nvPr>
        </p:nvSpPr>
        <p:spPr>
          <a:xfrm>
            <a:off x="2433921" y="2937150"/>
            <a:ext cx="3795894" cy="1006942"/>
          </a:xfrm>
        </p:spPr>
        <p:txBody>
          <a:bodyPr/>
          <a:lstStyle/>
          <a:p>
            <a:r>
              <a:rPr lang="zh-CN" altLang="en-US" dirty="0"/>
              <a:t>这里输入你的标题</a:t>
            </a:r>
          </a:p>
          <a:p>
            <a:endParaRPr lang="zh-CN" altLang="en-US" dirty="0"/>
          </a:p>
        </p:txBody>
      </p:sp>
      <p:sp>
        <p:nvSpPr>
          <p:cNvPr id="3" name="内容占位符 2">
            <a:extLst>
              <a:ext uri="{FF2B5EF4-FFF2-40B4-BE49-F238E27FC236}">
                <a16:creationId xmlns:a16="http://schemas.microsoft.com/office/drawing/2014/main" id="{5CE0FCEC-3A97-4AA6-BA93-CD8EEB553B3C}"/>
              </a:ext>
            </a:extLst>
          </p:cNvPr>
          <p:cNvSpPr>
            <a:spLocks noGrp="1"/>
          </p:cNvSpPr>
          <p:nvPr>
            <p:ph sz="quarter" idx="11"/>
          </p:nvPr>
        </p:nvSpPr>
        <p:spPr>
          <a:xfrm>
            <a:off x="7918936" y="2937150"/>
            <a:ext cx="3795894" cy="1006942"/>
          </a:xfrm>
        </p:spPr>
        <p:txBody>
          <a:bodyPr/>
          <a:lstStyle/>
          <a:p>
            <a:r>
              <a:rPr lang="zh-CN" altLang="en-US" dirty="0"/>
              <a:t>这里输入你的标题</a:t>
            </a:r>
          </a:p>
          <a:p>
            <a:endParaRPr lang="zh-CN" altLang="en-US" dirty="0"/>
          </a:p>
        </p:txBody>
      </p:sp>
      <p:sp>
        <p:nvSpPr>
          <p:cNvPr id="4" name="内容占位符 3">
            <a:extLst>
              <a:ext uri="{FF2B5EF4-FFF2-40B4-BE49-F238E27FC236}">
                <a16:creationId xmlns:a16="http://schemas.microsoft.com/office/drawing/2014/main" id="{2237DAC8-4A11-419A-9FE5-2BB53E5D6A54}"/>
              </a:ext>
            </a:extLst>
          </p:cNvPr>
          <p:cNvSpPr>
            <a:spLocks noGrp="1"/>
          </p:cNvSpPr>
          <p:nvPr>
            <p:ph sz="quarter" idx="12"/>
          </p:nvPr>
        </p:nvSpPr>
        <p:spPr>
          <a:xfrm>
            <a:off x="2433921" y="4722136"/>
            <a:ext cx="3795894" cy="1006942"/>
          </a:xfrm>
        </p:spPr>
        <p:txBody>
          <a:bodyPr/>
          <a:lstStyle/>
          <a:p>
            <a:r>
              <a:rPr lang="zh-CN" altLang="en-US" dirty="0"/>
              <a:t>这里输入你的标题</a:t>
            </a:r>
          </a:p>
          <a:p>
            <a:endParaRPr lang="zh-CN" altLang="en-US" dirty="0"/>
          </a:p>
        </p:txBody>
      </p:sp>
      <p:sp>
        <p:nvSpPr>
          <p:cNvPr id="5" name="内容占位符 4">
            <a:extLst>
              <a:ext uri="{FF2B5EF4-FFF2-40B4-BE49-F238E27FC236}">
                <a16:creationId xmlns:a16="http://schemas.microsoft.com/office/drawing/2014/main" id="{FDCDFEBD-8BED-4A74-9285-59157D694AE7}"/>
              </a:ext>
            </a:extLst>
          </p:cNvPr>
          <p:cNvSpPr>
            <a:spLocks noGrp="1"/>
          </p:cNvSpPr>
          <p:nvPr>
            <p:ph sz="quarter" idx="13"/>
          </p:nvPr>
        </p:nvSpPr>
        <p:spPr>
          <a:xfrm>
            <a:off x="7918936" y="4722136"/>
            <a:ext cx="3795894" cy="1006942"/>
          </a:xfrm>
        </p:spPr>
        <p:txBody>
          <a:bodyPr/>
          <a:lstStyle/>
          <a:p>
            <a:r>
              <a:rPr lang="zh-CN" altLang="en-US" dirty="0"/>
              <a:t>这里输入你的标题</a:t>
            </a:r>
          </a:p>
          <a:p>
            <a:endParaRPr lang="zh-CN" altLang="en-US" dirty="0"/>
          </a:p>
        </p:txBody>
      </p:sp>
    </p:spTree>
    <p:extLst>
      <p:ext uri="{BB962C8B-B14F-4D97-AF65-F5344CB8AC3E}">
        <p14:creationId xmlns:p14="http://schemas.microsoft.com/office/powerpoint/2010/main" val="1293657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6B874802-2679-4FF8-B581-344D6D64DA83}"/>
              </a:ext>
            </a:extLst>
          </p:cNvPr>
          <p:cNvSpPr>
            <a:spLocks noGrp="1"/>
          </p:cNvSpPr>
          <p:nvPr>
            <p:ph sz="quarter" idx="11"/>
          </p:nvPr>
        </p:nvSpPr>
        <p:spPr/>
        <p:txBody>
          <a:bodyPr/>
          <a:lstStyle/>
          <a:p>
            <a:r>
              <a:rPr lang="zh-CN" altLang="en-US" dirty="0"/>
              <a:t>关键词</a:t>
            </a:r>
          </a:p>
        </p:txBody>
      </p:sp>
      <p:sp>
        <p:nvSpPr>
          <p:cNvPr id="13" name="内容占位符 12">
            <a:extLst>
              <a:ext uri="{FF2B5EF4-FFF2-40B4-BE49-F238E27FC236}">
                <a16:creationId xmlns:a16="http://schemas.microsoft.com/office/drawing/2014/main" id="{91821679-76DE-4A67-975C-27F910EA22CF}"/>
              </a:ext>
            </a:extLst>
          </p:cNvPr>
          <p:cNvSpPr>
            <a:spLocks noGrp="1"/>
          </p:cNvSpPr>
          <p:nvPr>
            <p:ph sz="quarter" idx="12"/>
          </p:nvPr>
        </p:nvSpPr>
        <p:spPr/>
        <p:txBody>
          <a:bodyPr/>
          <a:lstStyle/>
          <a:p>
            <a:r>
              <a:rPr lang="zh-CN" altLang="en-US" dirty="0"/>
              <a:t>关键词</a:t>
            </a:r>
          </a:p>
        </p:txBody>
      </p:sp>
      <p:sp>
        <p:nvSpPr>
          <p:cNvPr id="14" name="内容占位符 13">
            <a:extLst>
              <a:ext uri="{FF2B5EF4-FFF2-40B4-BE49-F238E27FC236}">
                <a16:creationId xmlns:a16="http://schemas.microsoft.com/office/drawing/2014/main" id="{0D8E32CC-216F-41FD-9359-AC55D9F02382}"/>
              </a:ext>
            </a:extLst>
          </p:cNvPr>
          <p:cNvSpPr>
            <a:spLocks noGrp="1"/>
          </p:cNvSpPr>
          <p:nvPr>
            <p:ph sz="quarter" idx="13"/>
          </p:nvPr>
        </p:nvSpPr>
        <p:spPr/>
        <p:txBody>
          <a:bodyPr/>
          <a:lstStyle/>
          <a:p>
            <a:r>
              <a:rPr lang="zh-CN" altLang="en-US" dirty="0"/>
              <a:t>关键词</a:t>
            </a:r>
          </a:p>
        </p:txBody>
      </p:sp>
      <p:sp>
        <p:nvSpPr>
          <p:cNvPr id="15" name="内容占位符 14">
            <a:extLst>
              <a:ext uri="{FF2B5EF4-FFF2-40B4-BE49-F238E27FC236}">
                <a16:creationId xmlns:a16="http://schemas.microsoft.com/office/drawing/2014/main" id="{59F93133-580A-4DBF-B5AE-FC28723C4639}"/>
              </a:ext>
            </a:extLst>
          </p:cNvPr>
          <p:cNvSpPr>
            <a:spLocks noGrp="1"/>
          </p:cNvSpPr>
          <p:nvPr>
            <p:ph sz="quarter" idx="14"/>
          </p:nvPr>
        </p:nvSpPr>
        <p:spPr/>
        <p:txBody>
          <a:bodyPr/>
          <a:lstStyle/>
          <a:p>
            <a:r>
              <a:rPr lang="zh-CN" altLang="en-US" dirty="0"/>
              <a:t>关键词</a:t>
            </a:r>
          </a:p>
        </p:txBody>
      </p:sp>
      <p:sp>
        <p:nvSpPr>
          <p:cNvPr id="16" name="内容占位符 15">
            <a:extLst>
              <a:ext uri="{FF2B5EF4-FFF2-40B4-BE49-F238E27FC236}">
                <a16:creationId xmlns:a16="http://schemas.microsoft.com/office/drawing/2014/main" id="{07B4EEEF-6AA5-43F3-8F66-083E3BEE2C51}"/>
              </a:ext>
            </a:extLst>
          </p:cNvPr>
          <p:cNvSpPr>
            <a:spLocks noGrp="1"/>
          </p:cNvSpPr>
          <p:nvPr>
            <p:ph sz="quarter" idx="15"/>
          </p:nvPr>
        </p:nvSpPr>
        <p:spPr/>
        <p:txBody>
          <a:bodyPr/>
          <a:lstStyle/>
          <a:p>
            <a:r>
              <a:rPr lang="zh-CN" altLang="en-US" dirty="0"/>
              <a:t>关键词</a:t>
            </a:r>
          </a:p>
        </p:txBody>
      </p:sp>
      <p:sp>
        <p:nvSpPr>
          <p:cNvPr id="17" name="内容占位符 16">
            <a:extLst>
              <a:ext uri="{FF2B5EF4-FFF2-40B4-BE49-F238E27FC236}">
                <a16:creationId xmlns:a16="http://schemas.microsoft.com/office/drawing/2014/main" id="{74350857-8175-4E89-BEEF-BB8A120BD41C}"/>
              </a:ext>
            </a:extLst>
          </p:cNvPr>
          <p:cNvSpPr>
            <a:spLocks noGrp="1"/>
          </p:cNvSpPr>
          <p:nvPr>
            <p:ph sz="quarter" idx="22"/>
          </p:nvPr>
        </p:nvSpPr>
        <p:spPr>
          <a:xfrm>
            <a:off x="630731" y="3932901"/>
            <a:ext cx="2045574" cy="2111540"/>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pPr marL="0" indent="0">
              <a:buNone/>
            </a:pPr>
            <a:endParaRPr lang="zh-CN" altLang="en-US" dirty="0"/>
          </a:p>
        </p:txBody>
      </p:sp>
      <p:sp>
        <p:nvSpPr>
          <p:cNvPr id="18" name="内容占位符 17">
            <a:extLst>
              <a:ext uri="{FF2B5EF4-FFF2-40B4-BE49-F238E27FC236}">
                <a16:creationId xmlns:a16="http://schemas.microsoft.com/office/drawing/2014/main" id="{47064D0E-DDFB-4AB4-BBF2-49695E363496}"/>
              </a:ext>
            </a:extLst>
          </p:cNvPr>
          <p:cNvSpPr>
            <a:spLocks noGrp="1"/>
          </p:cNvSpPr>
          <p:nvPr>
            <p:ph sz="quarter" idx="23"/>
          </p:nvPr>
        </p:nvSpPr>
        <p:spPr>
          <a:xfrm>
            <a:off x="3048614" y="3932901"/>
            <a:ext cx="2045574" cy="2111540"/>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pPr marL="0" indent="0">
              <a:buNone/>
            </a:pPr>
            <a:endParaRPr lang="zh-CN" altLang="en-US" dirty="0"/>
          </a:p>
        </p:txBody>
      </p:sp>
      <p:sp>
        <p:nvSpPr>
          <p:cNvPr id="19" name="内容占位符 18">
            <a:extLst>
              <a:ext uri="{FF2B5EF4-FFF2-40B4-BE49-F238E27FC236}">
                <a16:creationId xmlns:a16="http://schemas.microsoft.com/office/drawing/2014/main" id="{4661981D-BB85-4C93-9A84-924E9180C246}"/>
              </a:ext>
            </a:extLst>
          </p:cNvPr>
          <p:cNvSpPr>
            <a:spLocks noGrp="1"/>
          </p:cNvSpPr>
          <p:nvPr>
            <p:ph sz="quarter" idx="24"/>
          </p:nvPr>
        </p:nvSpPr>
        <p:spPr>
          <a:xfrm>
            <a:off x="5425011" y="3932901"/>
            <a:ext cx="2045574" cy="2111540"/>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endParaRPr lang="zh-CN" altLang="en-US" dirty="0"/>
          </a:p>
        </p:txBody>
      </p:sp>
      <p:sp>
        <p:nvSpPr>
          <p:cNvPr id="20" name="内容占位符 19">
            <a:extLst>
              <a:ext uri="{FF2B5EF4-FFF2-40B4-BE49-F238E27FC236}">
                <a16:creationId xmlns:a16="http://schemas.microsoft.com/office/drawing/2014/main" id="{A4E103C1-A417-4231-B412-37DFD88465BE}"/>
              </a:ext>
            </a:extLst>
          </p:cNvPr>
          <p:cNvSpPr>
            <a:spLocks noGrp="1"/>
          </p:cNvSpPr>
          <p:nvPr>
            <p:ph sz="quarter" idx="25"/>
          </p:nvPr>
        </p:nvSpPr>
        <p:spPr>
          <a:xfrm>
            <a:off x="7801408" y="3932901"/>
            <a:ext cx="2045574" cy="2111540"/>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endParaRPr lang="zh-CN" altLang="en-US" dirty="0"/>
          </a:p>
        </p:txBody>
      </p:sp>
      <p:sp>
        <p:nvSpPr>
          <p:cNvPr id="21" name="内容占位符 20">
            <a:extLst>
              <a:ext uri="{FF2B5EF4-FFF2-40B4-BE49-F238E27FC236}">
                <a16:creationId xmlns:a16="http://schemas.microsoft.com/office/drawing/2014/main" id="{763DAC7F-3E08-4D4B-A1E1-590367693B9E}"/>
              </a:ext>
            </a:extLst>
          </p:cNvPr>
          <p:cNvSpPr>
            <a:spLocks noGrp="1"/>
          </p:cNvSpPr>
          <p:nvPr>
            <p:ph sz="quarter" idx="26"/>
          </p:nvPr>
        </p:nvSpPr>
        <p:spPr>
          <a:xfrm>
            <a:off x="10106687" y="3932901"/>
            <a:ext cx="1811501" cy="2111540"/>
          </a:xfrm>
        </p:spPr>
        <p:txBody>
          <a:bodyPr/>
          <a:lstStyle/>
          <a:p>
            <a:pPr marL="0" indent="0">
              <a:spcBef>
                <a:spcPts val="500"/>
              </a:spcBef>
              <a:buNone/>
            </a:pPr>
            <a:r>
              <a:rPr lang="zh-CN" altLang="en-US" dirty="0"/>
              <a:t>请在这里输入你想要添加的正文内容请请在这里输入你想要添加你所想要的正文内容</a:t>
            </a:r>
          </a:p>
          <a:p>
            <a:endParaRPr lang="zh-CN" altLang="en-US" dirty="0"/>
          </a:p>
        </p:txBody>
      </p:sp>
      <p:sp>
        <p:nvSpPr>
          <p:cNvPr id="2" name="标题 1">
            <a:extLst>
              <a:ext uri="{FF2B5EF4-FFF2-40B4-BE49-F238E27FC236}">
                <a16:creationId xmlns:a16="http://schemas.microsoft.com/office/drawing/2014/main" id="{0E5AF2E5-A469-42AD-BAAD-FA45787D54F6}"/>
              </a:ext>
            </a:extLst>
          </p:cNvPr>
          <p:cNvSpPr>
            <a:spLocks noGrp="1"/>
          </p:cNvSpPr>
          <p:nvPr>
            <p:ph type="title"/>
          </p:nvPr>
        </p:nvSpPr>
        <p:spPr/>
        <p:txBody>
          <a:bodyPr/>
          <a:lstStyle/>
          <a:p>
            <a:r>
              <a:rPr lang="zh-CN" altLang="en-US" dirty="0"/>
              <a:t>这里输入你的标题</a:t>
            </a:r>
          </a:p>
        </p:txBody>
      </p:sp>
    </p:spTree>
    <p:extLst>
      <p:ext uri="{BB962C8B-B14F-4D97-AF65-F5344CB8AC3E}">
        <p14:creationId xmlns:p14="http://schemas.microsoft.com/office/powerpoint/2010/main" val="170660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8480829C-9ACB-4248-B3E4-2B722F5883D7}"/>
              </a:ext>
            </a:extLst>
          </p:cNvPr>
          <p:cNvSpPr>
            <a:spLocks noGrp="1"/>
          </p:cNvSpPr>
          <p:nvPr>
            <p:ph sz="quarter" idx="29"/>
          </p:nvPr>
        </p:nvSpPr>
        <p:spPr/>
        <p:txBody>
          <a:bodyPr/>
          <a:lstStyle/>
          <a:p>
            <a:r>
              <a:rPr lang="zh-CN" altLang="en-US" dirty="0"/>
              <a:t>这里输入你的标题</a:t>
            </a:r>
          </a:p>
          <a:p>
            <a:endParaRPr lang="zh-CN" altLang="en-US" dirty="0"/>
          </a:p>
        </p:txBody>
      </p:sp>
      <p:sp>
        <p:nvSpPr>
          <p:cNvPr id="13" name="内容占位符 12">
            <a:extLst>
              <a:ext uri="{FF2B5EF4-FFF2-40B4-BE49-F238E27FC236}">
                <a16:creationId xmlns:a16="http://schemas.microsoft.com/office/drawing/2014/main" id="{BCFDCE7A-049A-4C92-BFA7-4769DB2F6C82}"/>
              </a:ext>
            </a:extLst>
          </p:cNvPr>
          <p:cNvSpPr>
            <a:spLocks noGrp="1"/>
          </p:cNvSpPr>
          <p:nvPr>
            <p:ph sz="quarter" idx="28"/>
          </p:nvPr>
        </p:nvSpPr>
        <p:spPr>
          <a:xfrm>
            <a:off x="8336333" y="2595825"/>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5" name="内容占位符 14">
            <a:extLst>
              <a:ext uri="{FF2B5EF4-FFF2-40B4-BE49-F238E27FC236}">
                <a16:creationId xmlns:a16="http://schemas.microsoft.com/office/drawing/2014/main" id="{CE00F168-0307-4F88-AD8A-9A3E001F5335}"/>
              </a:ext>
            </a:extLst>
          </p:cNvPr>
          <p:cNvSpPr>
            <a:spLocks noGrp="1"/>
          </p:cNvSpPr>
          <p:nvPr>
            <p:ph sz="quarter" idx="30"/>
          </p:nvPr>
        </p:nvSpPr>
        <p:spPr/>
        <p:txBody>
          <a:bodyPr/>
          <a:lstStyle/>
          <a:p>
            <a:r>
              <a:rPr lang="zh-CN" altLang="en-US" dirty="0"/>
              <a:t>这里输入你的标题</a:t>
            </a:r>
          </a:p>
          <a:p>
            <a:endParaRPr lang="zh-CN" altLang="en-US" dirty="0"/>
          </a:p>
        </p:txBody>
      </p:sp>
      <p:sp>
        <p:nvSpPr>
          <p:cNvPr id="16" name="内容占位符 15">
            <a:extLst>
              <a:ext uri="{FF2B5EF4-FFF2-40B4-BE49-F238E27FC236}">
                <a16:creationId xmlns:a16="http://schemas.microsoft.com/office/drawing/2014/main" id="{5A324E3E-3250-4441-9FCF-148D24BEBDB5}"/>
              </a:ext>
            </a:extLst>
          </p:cNvPr>
          <p:cNvSpPr>
            <a:spLocks noGrp="1"/>
          </p:cNvSpPr>
          <p:nvPr>
            <p:ph sz="quarter" idx="31"/>
          </p:nvPr>
        </p:nvSpPr>
        <p:spPr>
          <a:xfrm>
            <a:off x="8336333" y="4748161"/>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7" name="内容占位符 16">
            <a:extLst>
              <a:ext uri="{FF2B5EF4-FFF2-40B4-BE49-F238E27FC236}">
                <a16:creationId xmlns:a16="http://schemas.microsoft.com/office/drawing/2014/main" id="{A4F2294E-9A24-4A85-915B-EFDC183435B7}"/>
              </a:ext>
            </a:extLst>
          </p:cNvPr>
          <p:cNvSpPr>
            <a:spLocks noGrp="1"/>
          </p:cNvSpPr>
          <p:nvPr>
            <p:ph sz="quarter" idx="32"/>
          </p:nvPr>
        </p:nvSpPr>
        <p:spPr/>
        <p:txBody>
          <a:bodyPr/>
          <a:lstStyle/>
          <a:p>
            <a:r>
              <a:rPr lang="zh-CN" altLang="en-US" dirty="0"/>
              <a:t>这里输入你的标题</a:t>
            </a:r>
          </a:p>
          <a:p>
            <a:endParaRPr lang="zh-CN" altLang="en-US" dirty="0"/>
          </a:p>
        </p:txBody>
      </p:sp>
      <p:sp>
        <p:nvSpPr>
          <p:cNvPr id="18" name="内容占位符 17">
            <a:extLst>
              <a:ext uri="{FF2B5EF4-FFF2-40B4-BE49-F238E27FC236}">
                <a16:creationId xmlns:a16="http://schemas.microsoft.com/office/drawing/2014/main" id="{924698E9-086F-4AE0-9120-F60FDD692FFB}"/>
              </a:ext>
            </a:extLst>
          </p:cNvPr>
          <p:cNvSpPr>
            <a:spLocks noGrp="1"/>
          </p:cNvSpPr>
          <p:nvPr>
            <p:ph sz="quarter" idx="33"/>
          </p:nvPr>
        </p:nvSpPr>
        <p:spPr>
          <a:xfrm>
            <a:off x="880473" y="2555660"/>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9" name="内容占位符 18">
            <a:extLst>
              <a:ext uri="{FF2B5EF4-FFF2-40B4-BE49-F238E27FC236}">
                <a16:creationId xmlns:a16="http://schemas.microsoft.com/office/drawing/2014/main" id="{344B9709-5C98-4F2B-97C2-7F7857D3DCC5}"/>
              </a:ext>
            </a:extLst>
          </p:cNvPr>
          <p:cNvSpPr>
            <a:spLocks noGrp="1"/>
          </p:cNvSpPr>
          <p:nvPr>
            <p:ph sz="quarter" idx="34"/>
          </p:nvPr>
        </p:nvSpPr>
        <p:spPr/>
        <p:txBody>
          <a:bodyPr/>
          <a:lstStyle/>
          <a:p>
            <a:r>
              <a:rPr lang="zh-CN" altLang="en-US" dirty="0"/>
              <a:t>这里输入你的标题</a:t>
            </a:r>
          </a:p>
          <a:p>
            <a:endParaRPr lang="zh-CN" altLang="en-US" dirty="0"/>
          </a:p>
        </p:txBody>
      </p:sp>
      <p:sp>
        <p:nvSpPr>
          <p:cNvPr id="20" name="内容占位符 19">
            <a:extLst>
              <a:ext uri="{FF2B5EF4-FFF2-40B4-BE49-F238E27FC236}">
                <a16:creationId xmlns:a16="http://schemas.microsoft.com/office/drawing/2014/main" id="{61521185-49A5-4EFE-A38E-DBD1471E43F9}"/>
              </a:ext>
            </a:extLst>
          </p:cNvPr>
          <p:cNvSpPr>
            <a:spLocks noGrp="1"/>
          </p:cNvSpPr>
          <p:nvPr>
            <p:ph sz="quarter" idx="35"/>
          </p:nvPr>
        </p:nvSpPr>
        <p:spPr>
          <a:xfrm>
            <a:off x="880473" y="4720697"/>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 name="标题 1">
            <a:extLst>
              <a:ext uri="{FF2B5EF4-FFF2-40B4-BE49-F238E27FC236}">
                <a16:creationId xmlns:a16="http://schemas.microsoft.com/office/drawing/2014/main" id="{8C689656-B245-49ED-A673-62EAC94EB0CF}"/>
              </a:ext>
            </a:extLst>
          </p:cNvPr>
          <p:cNvSpPr>
            <a:spLocks noGrp="1"/>
          </p:cNvSpPr>
          <p:nvPr>
            <p:ph type="title"/>
          </p:nvPr>
        </p:nvSpPr>
        <p:spPr/>
        <p:txBody>
          <a:bodyPr/>
          <a:lstStyle/>
          <a:p>
            <a:r>
              <a:rPr lang="zh-CN" altLang="en-US" dirty="0"/>
              <a:t>这里输入你的标题</a:t>
            </a:r>
          </a:p>
        </p:txBody>
      </p:sp>
      <p:sp>
        <p:nvSpPr>
          <p:cNvPr id="21" name="文本框 20">
            <a:extLst>
              <a:ext uri="{FF2B5EF4-FFF2-40B4-BE49-F238E27FC236}">
                <a16:creationId xmlns:a16="http://schemas.microsoft.com/office/drawing/2014/main" id="{892B600B-9E44-4452-A125-391337F581C4}"/>
              </a:ext>
            </a:extLst>
          </p:cNvPr>
          <p:cNvSpPr txBox="1"/>
          <p:nvPr/>
        </p:nvSpPr>
        <p:spPr>
          <a:xfrm>
            <a:off x="4444070" y="2170697"/>
            <a:ext cx="1717367" cy="1446550"/>
          </a:xfrm>
          <a:prstGeom prst="rect">
            <a:avLst/>
          </a:prstGeom>
          <a:noFill/>
        </p:spPr>
        <p:txBody>
          <a:bodyPr wrap="square" rtlCol="0">
            <a:spAutoFit/>
          </a:bodyPr>
          <a:lstStyle/>
          <a:p>
            <a:r>
              <a:rPr lang="en-US" altLang="zh-CN" sz="8800" spc="-400" dirty="0">
                <a:solidFill>
                  <a:schemeClr val="accent1"/>
                </a:solidFill>
                <a:latin typeface="方正喵呜体" panose="02010600010101010101" pitchFamily="2" charset="-122"/>
                <a:ea typeface="方正喵呜体" panose="02010600010101010101" pitchFamily="2" charset="-122"/>
              </a:rPr>
              <a:t>S</a:t>
            </a:r>
            <a:endParaRPr lang="zh-CN" altLang="en-US" sz="8800" spc="-400" dirty="0">
              <a:solidFill>
                <a:schemeClr val="accent1"/>
              </a:solidFill>
              <a:latin typeface="方正喵呜体" panose="02010600010101010101" pitchFamily="2" charset="-122"/>
              <a:ea typeface="方正喵呜体" panose="02010600010101010101" pitchFamily="2" charset="-122"/>
            </a:endParaRPr>
          </a:p>
        </p:txBody>
      </p:sp>
      <p:sp>
        <p:nvSpPr>
          <p:cNvPr id="22" name="文本框 21">
            <a:extLst>
              <a:ext uri="{FF2B5EF4-FFF2-40B4-BE49-F238E27FC236}">
                <a16:creationId xmlns:a16="http://schemas.microsoft.com/office/drawing/2014/main" id="{040FAF24-B7E2-440B-995C-AAFA69DA8A87}"/>
              </a:ext>
            </a:extLst>
          </p:cNvPr>
          <p:cNvSpPr txBox="1"/>
          <p:nvPr/>
        </p:nvSpPr>
        <p:spPr>
          <a:xfrm>
            <a:off x="6990843" y="2170697"/>
            <a:ext cx="1717367" cy="1446550"/>
          </a:xfrm>
          <a:prstGeom prst="rect">
            <a:avLst/>
          </a:prstGeom>
          <a:noFill/>
        </p:spPr>
        <p:txBody>
          <a:bodyPr wrap="square" rtlCol="0">
            <a:spAutoFit/>
          </a:bodyPr>
          <a:lstStyle/>
          <a:p>
            <a:r>
              <a:rPr lang="en-US" altLang="zh-CN" sz="8800" spc="-400" dirty="0">
                <a:solidFill>
                  <a:schemeClr val="accent1"/>
                </a:solidFill>
                <a:latin typeface="方正喵呜体" panose="02010600010101010101" pitchFamily="2" charset="-122"/>
                <a:ea typeface="方正喵呜体" panose="02010600010101010101" pitchFamily="2" charset="-122"/>
              </a:rPr>
              <a:t>W</a:t>
            </a:r>
            <a:endParaRPr lang="zh-CN" altLang="en-US" sz="8800" spc="-400" dirty="0">
              <a:solidFill>
                <a:schemeClr val="accent1"/>
              </a:solidFill>
              <a:latin typeface="方正喵呜体" panose="02010600010101010101" pitchFamily="2" charset="-122"/>
              <a:ea typeface="方正喵呜体" panose="02010600010101010101" pitchFamily="2" charset="-122"/>
            </a:endParaRPr>
          </a:p>
        </p:txBody>
      </p:sp>
      <p:sp>
        <p:nvSpPr>
          <p:cNvPr id="23" name="文本框 22">
            <a:extLst>
              <a:ext uri="{FF2B5EF4-FFF2-40B4-BE49-F238E27FC236}">
                <a16:creationId xmlns:a16="http://schemas.microsoft.com/office/drawing/2014/main" id="{00EF4324-D090-4D2E-B51F-48AC9FAEB82F}"/>
              </a:ext>
            </a:extLst>
          </p:cNvPr>
          <p:cNvSpPr txBox="1"/>
          <p:nvPr/>
        </p:nvSpPr>
        <p:spPr>
          <a:xfrm>
            <a:off x="4538330" y="4323033"/>
            <a:ext cx="1717367" cy="1446550"/>
          </a:xfrm>
          <a:prstGeom prst="rect">
            <a:avLst/>
          </a:prstGeom>
          <a:noFill/>
        </p:spPr>
        <p:txBody>
          <a:bodyPr wrap="square" rtlCol="0">
            <a:spAutoFit/>
          </a:bodyPr>
          <a:lstStyle/>
          <a:p>
            <a:r>
              <a:rPr lang="en-US" altLang="zh-CN" sz="8800" spc="-400" dirty="0">
                <a:solidFill>
                  <a:schemeClr val="accent1"/>
                </a:solidFill>
                <a:latin typeface="方正喵呜体" panose="02010600010101010101" pitchFamily="2" charset="-122"/>
                <a:ea typeface="方正喵呜体" panose="02010600010101010101" pitchFamily="2" charset="-122"/>
              </a:rPr>
              <a:t>0</a:t>
            </a:r>
            <a:endParaRPr lang="zh-CN" altLang="en-US" sz="8800" spc="-400" dirty="0">
              <a:solidFill>
                <a:schemeClr val="accent1"/>
              </a:solidFill>
              <a:latin typeface="方正喵呜体" panose="02010600010101010101" pitchFamily="2" charset="-122"/>
              <a:ea typeface="方正喵呜体" panose="02010600010101010101" pitchFamily="2" charset="-122"/>
            </a:endParaRPr>
          </a:p>
        </p:txBody>
      </p:sp>
      <p:sp>
        <p:nvSpPr>
          <p:cNvPr id="24" name="文本框 23">
            <a:extLst>
              <a:ext uri="{FF2B5EF4-FFF2-40B4-BE49-F238E27FC236}">
                <a16:creationId xmlns:a16="http://schemas.microsoft.com/office/drawing/2014/main" id="{108B370A-9CBB-4BFE-9874-ACD3C3109F3F}"/>
              </a:ext>
            </a:extLst>
          </p:cNvPr>
          <p:cNvSpPr txBox="1"/>
          <p:nvPr/>
        </p:nvSpPr>
        <p:spPr>
          <a:xfrm>
            <a:off x="7026890" y="4323033"/>
            <a:ext cx="1717367" cy="1446550"/>
          </a:xfrm>
          <a:prstGeom prst="rect">
            <a:avLst/>
          </a:prstGeom>
          <a:noFill/>
        </p:spPr>
        <p:txBody>
          <a:bodyPr wrap="square" rtlCol="0">
            <a:spAutoFit/>
          </a:bodyPr>
          <a:lstStyle/>
          <a:p>
            <a:r>
              <a:rPr lang="en-US" altLang="zh-CN" sz="8800" spc="-400" dirty="0">
                <a:solidFill>
                  <a:schemeClr val="accent1"/>
                </a:solidFill>
                <a:latin typeface="方正喵呜体" panose="02010600010101010101" pitchFamily="2" charset="-122"/>
                <a:ea typeface="方正喵呜体" panose="02010600010101010101" pitchFamily="2" charset="-122"/>
              </a:rPr>
              <a:t>T</a:t>
            </a:r>
            <a:endParaRPr lang="zh-CN" altLang="en-US" sz="8800" spc="-400" dirty="0">
              <a:solidFill>
                <a:schemeClr val="accent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138652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518D21-7D0F-493B-BAF4-80D978076333}"/>
              </a:ext>
            </a:extLst>
          </p:cNvPr>
          <p:cNvSpPr>
            <a:spLocks noGrp="1"/>
          </p:cNvSpPr>
          <p:nvPr>
            <p:ph sz="quarter" idx="10"/>
          </p:nvPr>
        </p:nvSpPr>
        <p:spPr>
          <a:xfrm>
            <a:off x="3381751" y="4135902"/>
            <a:ext cx="5428498" cy="1568635"/>
          </a:xfrm>
        </p:spPr>
        <p:txBody>
          <a:bodyPr/>
          <a:lstStyle/>
          <a:p>
            <a:r>
              <a:rPr lang="zh-CN" altLang="en-US" dirty="0"/>
              <a:t>这里输入你的标题</a:t>
            </a:r>
          </a:p>
          <a:p>
            <a:endParaRPr lang="zh-CN" altLang="en-US" dirty="0"/>
          </a:p>
        </p:txBody>
      </p:sp>
    </p:spTree>
    <p:extLst>
      <p:ext uri="{BB962C8B-B14F-4D97-AF65-F5344CB8AC3E}">
        <p14:creationId xmlns:p14="http://schemas.microsoft.com/office/powerpoint/2010/main" val="324162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59BAD3EF-86C6-4FB7-9C4F-7C3FF6465C0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标题 4">
            <a:extLst>
              <a:ext uri="{FF2B5EF4-FFF2-40B4-BE49-F238E27FC236}">
                <a16:creationId xmlns:a16="http://schemas.microsoft.com/office/drawing/2014/main" id="{1E79789E-CBC8-4D77-A8ED-75559FEE05BC}"/>
              </a:ext>
            </a:extLst>
          </p:cNvPr>
          <p:cNvSpPr>
            <a:spLocks noGrp="1"/>
          </p:cNvSpPr>
          <p:nvPr>
            <p:ph type="title"/>
          </p:nvPr>
        </p:nvSpPr>
        <p:spPr/>
        <p:txBody>
          <a:bodyPr/>
          <a:lstStyle/>
          <a:p>
            <a:r>
              <a:rPr lang="zh-CN" altLang="en-US" dirty="0"/>
              <a:t>这里输入你的标题</a:t>
            </a:r>
          </a:p>
        </p:txBody>
      </p:sp>
      <p:sp>
        <p:nvSpPr>
          <p:cNvPr id="7" name="内容占位符 6">
            <a:extLst>
              <a:ext uri="{FF2B5EF4-FFF2-40B4-BE49-F238E27FC236}">
                <a16:creationId xmlns:a16="http://schemas.microsoft.com/office/drawing/2014/main" id="{740B02CE-CE99-4BA2-92F6-1F62F27503D2}"/>
              </a:ext>
            </a:extLst>
          </p:cNvPr>
          <p:cNvSpPr>
            <a:spLocks noGrp="1"/>
          </p:cNvSpPr>
          <p:nvPr>
            <p:ph sz="quarter" idx="22"/>
          </p:nvPr>
        </p:nvSpPr>
        <p:spPr>
          <a:xfrm>
            <a:off x="6114105" y="3185647"/>
            <a:ext cx="4650464" cy="2772362"/>
          </a:xfrm>
        </p:spPr>
        <p:txBody>
          <a:bodyPr/>
          <a:lstStyle/>
          <a:p>
            <a:r>
              <a:rPr lang="zh-CN" altLang="en-US" dirty="0"/>
              <a:t>请在这里输入你想要添加的正文内容，在这里输入你想要添加你所想要的正文内容，请在这里输入你想要添加你所想要的正文内容请在这里输入你想要添加请在这里输入你想要添加的正文内容，在这里输入你想要添加你所想要的正文内容，请在这里输入你想要添加你所想要的</a:t>
            </a:r>
          </a:p>
          <a:p>
            <a:endParaRPr lang="zh-CN" altLang="en-US" dirty="0"/>
          </a:p>
        </p:txBody>
      </p:sp>
      <p:sp>
        <p:nvSpPr>
          <p:cNvPr id="8" name="内容占位符 7">
            <a:extLst>
              <a:ext uri="{FF2B5EF4-FFF2-40B4-BE49-F238E27FC236}">
                <a16:creationId xmlns:a16="http://schemas.microsoft.com/office/drawing/2014/main" id="{B967E0F6-D008-4B64-AF46-6E08E1FA87AC}"/>
              </a:ext>
            </a:extLst>
          </p:cNvPr>
          <p:cNvSpPr>
            <a:spLocks noGrp="1"/>
          </p:cNvSpPr>
          <p:nvPr>
            <p:ph sz="quarter" idx="23"/>
          </p:nvPr>
        </p:nvSpPr>
        <p:spPr>
          <a:xfrm>
            <a:off x="6095999" y="2537088"/>
            <a:ext cx="3189288" cy="894604"/>
          </a:xfrm>
        </p:spPr>
        <p:txBody>
          <a:bodyPr/>
          <a:lstStyle/>
          <a:p>
            <a:r>
              <a:rPr lang="zh-CN" altLang="en-US" dirty="0"/>
              <a:t>这里输入你的标题</a:t>
            </a:r>
          </a:p>
          <a:p>
            <a:endParaRPr lang="zh-CN" altLang="en-US" dirty="0"/>
          </a:p>
        </p:txBody>
      </p:sp>
      <p:sp>
        <p:nvSpPr>
          <p:cNvPr id="24" name="矩形 5">
            <a:extLst>
              <a:ext uri="{FF2B5EF4-FFF2-40B4-BE49-F238E27FC236}">
                <a16:creationId xmlns:a16="http://schemas.microsoft.com/office/drawing/2014/main" id="{D5F244BB-10D0-41F9-BF9A-113E44F7F0A6}"/>
              </a:ext>
            </a:extLst>
          </p:cNvPr>
          <p:cNvSpPr/>
          <p:nvPr/>
        </p:nvSpPr>
        <p:spPr>
          <a:xfrm rot="8962308">
            <a:off x="4506978" y="2700839"/>
            <a:ext cx="926923"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25" name="矩形 5">
            <a:extLst>
              <a:ext uri="{FF2B5EF4-FFF2-40B4-BE49-F238E27FC236}">
                <a16:creationId xmlns:a16="http://schemas.microsoft.com/office/drawing/2014/main" id="{56A4C65F-35A5-4E6C-BD72-82C858D3D471}"/>
              </a:ext>
            </a:extLst>
          </p:cNvPr>
          <p:cNvSpPr/>
          <p:nvPr/>
        </p:nvSpPr>
        <p:spPr>
          <a:xfrm rot="8332462">
            <a:off x="1373474" y="5121543"/>
            <a:ext cx="926922" cy="266404"/>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Tree>
    <p:extLst>
      <p:ext uri="{BB962C8B-B14F-4D97-AF65-F5344CB8AC3E}">
        <p14:creationId xmlns:p14="http://schemas.microsoft.com/office/powerpoint/2010/main" val="388267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05E5EDB7-504A-4F21-801A-640AA5326423}"/>
              </a:ext>
            </a:extLst>
          </p:cNvPr>
          <p:cNvSpPr>
            <a:spLocks noGrp="1"/>
          </p:cNvSpPr>
          <p:nvPr>
            <p:ph sz="quarter" idx="29"/>
          </p:nvPr>
        </p:nvSpPr>
        <p:spPr/>
        <p:txBody>
          <a:bodyPr/>
          <a:lstStyle/>
          <a:p>
            <a:r>
              <a:rPr lang="zh-CN" altLang="en-US" dirty="0"/>
              <a:t>这里输入你的标题</a:t>
            </a:r>
          </a:p>
          <a:p>
            <a:endParaRPr lang="zh-CN" altLang="en-US" dirty="0"/>
          </a:p>
        </p:txBody>
      </p:sp>
      <p:sp>
        <p:nvSpPr>
          <p:cNvPr id="14" name="内容占位符 13">
            <a:extLst>
              <a:ext uri="{FF2B5EF4-FFF2-40B4-BE49-F238E27FC236}">
                <a16:creationId xmlns:a16="http://schemas.microsoft.com/office/drawing/2014/main" id="{BF5A409E-59A6-46CA-BF24-5661C51E6694}"/>
              </a:ext>
            </a:extLst>
          </p:cNvPr>
          <p:cNvSpPr>
            <a:spLocks noGrp="1"/>
          </p:cNvSpPr>
          <p:nvPr>
            <p:ph sz="quarter" idx="30"/>
          </p:nvPr>
        </p:nvSpPr>
        <p:spPr/>
        <p:txBody>
          <a:bodyPr/>
          <a:lstStyle/>
          <a:p>
            <a:r>
              <a:rPr lang="zh-CN" altLang="en-US" dirty="0"/>
              <a:t>这里输入你的标题</a:t>
            </a:r>
          </a:p>
          <a:p>
            <a:endParaRPr lang="zh-CN" altLang="en-US" dirty="0"/>
          </a:p>
        </p:txBody>
      </p:sp>
      <p:sp>
        <p:nvSpPr>
          <p:cNvPr id="12" name="内容占位符 11">
            <a:extLst>
              <a:ext uri="{FF2B5EF4-FFF2-40B4-BE49-F238E27FC236}">
                <a16:creationId xmlns:a16="http://schemas.microsoft.com/office/drawing/2014/main" id="{7BE47CE6-45DD-476F-A9A6-30B39B79538A}"/>
              </a:ext>
            </a:extLst>
          </p:cNvPr>
          <p:cNvSpPr>
            <a:spLocks noGrp="1"/>
          </p:cNvSpPr>
          <p:nvPr>
            <p:ph sz="quarter" idx="28"/>
          </p:nvPr>
        </p:nvSpPr>
        <p:spPr>
          <a:xfrm>
            <a:off x="8483089" y="2456183"/>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5" name="内容占位符 14">
            <a:extLst>
              <a:ext uri="{FF2B5EF4-FFF2-40B4-BE49-F238E27FC236}">
                <a16:creationId xmlns:a16="http://schemas.microsoft.com/office/drawing/2014/main" id="{95AB10DA-13A6-480C-A00A-47388F556D72}"/>
              </a:ext>
            </a:extLst>
          </p:cNvPr>
          <p:cNvSpPr>
            <a:spLocks noGrp="1"/>
          </p:cNvSpPr>
          <p:nvPr>
            <p:ph sz="quarter" idx="31"/>
          </p:nvPr>
        </p:nvSpPr>
        <p:spPr>
          <a:xfrm>
            <a:off x="8483089" y="4988860"/>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6" name="内容占位符 15">
            <a:extLst>
              <a:ext uri="{FF2B5EF4-FFF2-40B4-BE49-F238E27FC236}">
                <a16:creationId xmlns:a16="http://schemas.microsoft.com/office/drawing/2014/main" id="{C77C66AA-B962-4E14-9443-EAC4C7E5E9D1}"/>
              </a:ext>
            </a:extLst>
          </p:cNvPr>
          <p:cNvSpPr>
            <a:spLocks noGrp="1"/>
          </p:cNvSpPr>
          <p:nvPr>
            <p:ph sz="quarter" idx="32"/>
          </p:nvPr>
        </p:nvSpPr>
        <p:spPr/>
        <p:txBody>
          <a:bodyPr/>
          <a:lstStyle/>
          <a:p>
            <a:r>
              <a:rPr lang="zh-CN" altLang="en-US" dirty="0"/>
              <a:t>这里输入你的标题</a:t>
            </a:r>
          </a:p>
          <a:p>
            <a:endParaRPr lang="zh-CN" altLang="en-US" dirty="0"/>
          </a:p>
        </p:txBody>
      </p:sp>
      <p:sp>
        <p:nvSpPr>
          <p:cNvPr id="17" name="内容占位符 16">
            <a:extLst>
              <a:ext uri="{FF2B5EF4-FFF2-40B4-BE49-F238E27FC236}">
                <a16:creationId xmlns:a16="http://schemas.microsoft.com/office/drawing/2014/main" id="{747B4BEF-204A-4463-9243-4D8E60210F77}"/>
              </a:ext>
            </a:extLst>
          </p:cNvPr>
          <p:cNvSpPr>
            <a:spLocks noGrp="1"/>
          </p:cNvSpPr>
          <p:nvPr>
            <p:ph sz="quarter" idx="33"/>
          </p:nvPr>
        </p:nvSpPr>
        <p:spPr>
          <a:xfrm>
            <a:off x="602387" y="2426300"/>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18" name="内容占位符 17">
            <a:extLst>
              <a:ext uri="{FF2B5EF4-FFF2-40B4-BE49-F238E27FC236}">
                <a16:creationId xmlns:a16="http://schemas.microsoft.com/office/drawing/2014/main" id="{7825C8FA-B4F5-4BE4-9F54-B3E10952A5F2}"/>
              </a:ext>
            </a:extLst>
          </p:cNvPr>
          <p:cNvSpPr>
            <a:spLocks noGrp="1"/>
          </p:cNvSpPr>
          <p:nvPr>
            <p:ph sz="quarter" idx="34"/>
          </p:nvPr>
        </p:nvSpPr>
        <p:spPr/>
        <p:txBody>
          <a:bodyPr/>
          <a:lstStyle/>
          <a:p>
            <a:r>
              <a:rPr lang="zh-CN" altLang="en-US" dirty="0"/>
              <a:t>这里输入你的标题</a:t>
            </a:r>
          </a:p>
          <a:p>
            <a:endParaRPr lang="zh-CN" altLang="en-US" dirty="0"/>
          </a:p>
        </p:txBody>
      </p:sp>
      <p:sp>
        <p:nvSpPr>
          <p:cNvPr id="19" name="内容占位符 18">
            <a:extLst>
              <a:ext uri="{FF2B5EF4-FFF2-40B4-BE49-F238E27FC236}">
                <a16:creationId xmlns:a16="http://schemas.microsoft.com/office/drawing/2014/main" id="{0B20E321-90CD-4AEA-A308-1681AE4D64B7}"/>
              </a:ext>
            </a:extLst>
          </p:cNvPr>
          <p:cNvSpPr>
            <a:spLocks noGrp="1"/>
          </p:cNvSpPr>
          <p:nvPr>
            <p:ph sz="quarter" idx="35"/>
          </p:nvPr>
        </p:nvSpPr>
        <p:spPr>
          <a:xfrm>
            <a:off x="602387" y="4951718"/>
            <a:ext cx="2978953" cy="1479700"/>
          </a:xfrm>
        </p:spPr>
        <p:txBody>
          <a:bodyPr/>
          <a:lstStyle/>
          <a:p>
            <a:pPr>
              <a:spcBef>
                <a:spcPts val="500"/>
              </a:spcBef>
            </a:pPr>
            <a:r>
              <a:rPr lang="zh-CN" altLang="en-US" dirty="0"/>
              <a:t>请在这里输入你想要添加的正文内容，请请在这里输入你想要添加你所想要的正文内容</a:t>
            </a:r>
          </a:p>
          <a:p>
            <a:endParaRPr lang="zh-CN" altLang="en-US" dirty="0"/>
          </a:p>
        </p:txBody>
      </p:sp>
      <p:sp>
        <p:nvSpPr>
          <p:cNvPr id="20" name="内容占位符 19">
            <a:extLst>
              <a:ext uri="{FF2B5EF4-FFF2-40B4-BE49-F238E27FC236}">
                <a16:creationId xmlns:a16="http://schemas.microsoft.com/office/drawing/2014/main" id="{D51A6DED-7E8D-48F2-B65E-ED78ACC2674B}"/>
              </a:ext>
            </a:extLst>
          </p:cNvPr>
          <p:cNvSpPr>
            <a:spLocks noGrp="1"/>
          </p:cNvSpPr>
          <p:nvPr>
            <p:ph sz="quarter" idx="36"/>
          </p:nvPr>
        </p:nvSpPr>
        <p:spPr/>
        <p:txBody>
          <a:bodyPr/>
          <a:lstStyle/>
          <a:p>
            <a:r>
              <a:rPr lang="zh-CN" altLang="en-US" dirty="0"/>
              <a:t>核心信息</a:t>
            </a:r>
          </a:p>
          <a:p>
            <a:endParaRPr lang="zh-CN" altLang="en-US" dirty="0"/>
          </a:p>
        </p:txBody>
      </p:sp>
      <p:sp>
        <p:nvSpPr>
          <p:cNvPr id="2" name="标题 1">
            <a:extLst>
              <a:ext uri="{FF2B5EF4-FFF2-40B4-BE49-F238E27FC236}">
                <a16:creationId xmlns:a16="http://schemas.microsoft.com/office/drawing/2014/main" id="{283999A8-BFE5-4F48-8A55-22EDD340C270}"/>
              </a:ext>
            </a:extLst>
          </p:cNvPr>
          <p:cNvSpPr>
            <a:spLocks noGrp="1"/>
          </p:cNvSpPr>
          <p:nvPr>
            <p:ph type="title"/>
          </p:nvPr>
        </p:nvSpPr>
        <p:spPr/>
        <p:txBody>
          <a:bodyPr/>
          <a:lstStyle/>
          <a:p>
            <a:r>
              <a:rPr lang="zh-CN" altLang="en-US" dirty="0"/>
              <a:t>这里输入你的标题</a:t>
            </a:r>
          </a:p>
        </p:txBody>
      </p:sp>
    </p:spTree>
    <p:extLst>
      <p:ext uri="{BB962C8B-B14F-4D97-AF65-F5344CB8AC3E}">
        <p14:creationId xmlns:p14="http://schemas.microsoft.com/office/powerpoint/2010/main" val="112952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3">
            <a:extLst>
              <a:ext uri="{FF2B5EF4-FFF2-40B4-BE49-F238E27FC236}">
                <a16:creationId xmlns:a16="http://schemas.microsoft.com/office/drawing/2014/main" id="{EA5271A5-6E94-441A-BC89-C1C5FF77AEA8}"/>
              </a:ext>
            </a:extLst>
          </p:cNvPr>
          <p:cNvSpPr>
            <a:spLocks noGrp="1"/>
          </p:cNvSpPr>
          <p:nvPr>
            <p:ph sz="quarter" idx="10"/>
          </p:nvPr>
        </p:nvSpPr>
        <p:spPr>
          <a:xfrm>
            <a:off x="3870516" y="484244"/>
            <a:ext cx="4450968" cy="1231619"/>
          </a:xfrm>
        </p:spPr>
        <p:txBody>
          <a:bodyPr/>
          <a:lstStyle/>
          <a:p>
            <a:r>
              <a:rPr lang="zh-CN" altLang="en-US" dirty="0"/>
              <a:t>这里输入你的标题</a:t>
            </a:r>
          </a:p>
          <a:p>
            <a:endParaRPr lang="zh-CN" altLang="en-US" dirty="0"/>
          </a:p>
        </p:txBody>
      </p:sp>
      <p:sp>
        <p:nvSpPr>
          <p:cNvPr id="25" name="内容占位符 24">
            <a:extLst>
              <a:ext uri="{FF2B5EF4-FFF2-40B4-BE49-F238E27FC236}">
                <a16:creationId xmlns:a16="http://schemas.microsoft.com/office/drawing/2014/main" id="{0B885F08-901F-4F57-9F7C-B5967201F005}"/>
              </a:ext>
            </a:extLst>
          </p:cNvPr>
          <p:cNvSpPr>
            <a:spLocks noGrp="1"/>
          </p:cNvSpPr>
          <p:nvPr>
            <p:ph sz="quarter" idx="18"/>
          </p:nvPr>
        </p:nvSpPr>
        <p:spPr>
          <a:xfrm>
            <a:off x="351793" y="4709385"/>
            <a:ext cx="3115398" cy="894604"/>
          </a:xfrm>
        </p:spPr>
        <p:txBody>
          <a:bodyPr/>
          <a:lstStyle/>
          <a:p>
            <a:r>
              <a:rPr lang="zh-CN" altLang="en-US" dirty="0"/>
              <a:t>这里输入你的标题</a:t>
            </a:r>
          </a:p>
          <a:p>
            <a:endParaRPr lang="zh-CN" altLang="en-US" dirty="0"/>
          </a:p>
        </p:txBody>
      </p:sp>
      <p:sp>
        <p:nvSpPr>
          <p:cNvPr id="26" name="内容占位符 25">
            <a:extLst>
              <a:ext uri="{FF2B5EF4-FFF2-40B4-BE49-F238E27FC236}">
                <a16:creationId xmlns:a16="http://schemas.microsoft.com/office/drawing/2014/main" id="{9A5523D8-9694-4058-8868-63CE87AC6559}"/>
              </a:ext>
            </a:extLst>
          </p:cNvPr>
          <p:cNvSpPr>
            <a:spLocks noGrp="1"/>
          </p:cNvSpPr>
          <p:nvPr>
            <p:ph sz="quarter" idx="22"/>
          </p:nvPr>
        </p:nvSpPr>
        <p:spPr>
          <a:xfrm>
            <a:off x="625744" y="5065308"/>
            <a:ext cx="2516697" cy="1794979"/>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pPr marL="0" indent="0">
              <a:buNone/>
            </a:pPr>
            <a:endParaRPr lang="zh-CN" altLang="en-US" dirty="0"/>
          </a:p>
        </p:txBody>
      </p:sp>
      <p:sp>
        <p:nvSpPr>
          <p:cNvPr id="27" name="内容占位符 26">
            <a:extLst>
              <a:ext uri="{FF2B5EF4-FFF2-40B4-BE49-F238E27FC236}">
                <a16:creationId xmlns:a16="http://schemas.microsoft.com/office/drawing/2014/main" id="{20B23CE8-AA75-464A-B0E3-76ABD3EB3394}"/>
              </a:ext>
            </a:extLst>
          </p:cNvPr>
          <p:cNvSpPr>
            <a:spLocks noGrp="1"/>
          </p:cNvSpPr>
          <p:nvPr>
            <p:ph sz="quarter" idx="23"/>
          </p:nvPr>
        </p:nvSpPr>
        <p:spPr/>
        <p:txBody>
          <a:bodyPr/>
          <a:lstStyle/>
          <a:p>
            <a:r>
              <a:rPr lang="zh-CN" altLang="en-US"/>
              <a:t>这里输入你的标题</a:t>
            </a:r>
            <a:endParaRPr lang="zh-CN" altLang="en-US" dirty="0"/>
          </a:p>
        </p:txBody>
      </p:sp>
      <p:sp>
        <p:nvSpPr>
          <p:cNvPr id="28" name="内容占位符 27">
            <a:extLst>
              <a:ext uri="{FF2B5EF4-FFF2-40B4-BE49-F238E27FC236}">
                <a16:creationId xmlns:a16="http://schemas.microsoft.com/office/drawing/2014/main" id="{76D06C59-CE57-4986-9BD3-D7CC22951A87}"/>
              </a:ext>
            </a:extLst>
          </p:cNvPr>
          <p:cNvSpPr>
            <a:spLocks noGrp="1"/>
          </p:cNvSpPr>
          <p:nvPr>
            <p:ph sz="quarter" idx="24"/>
          </p:nvPr>
        </p:nvSpPr>
        <p:spPr>
          <a:xfrm>
            <a:off x="5841252" y="5065308"/>
            <a:ext cx="2516697" cy="1794979"/>
          </a:xfrm>
        </p:spPr>
        <p:txBody>
          <a:bodyPr/>
          <a:lstStyle/>
          <a:p>
            <a:pPr marL="0" indent="0">
              <a:spcBef>
                <a:spcPts val="500"/>
              </a:spcBef>
              <a:buNone/>
            </a:pPr>
            <a:r>
              <a:rPr lang="zh-CN" altLang="en-US" dirty="0"/>
              <a:t>请在这里输入你想要添加的正文内容，请请在这里输入你想要添加你所想要的正文内容，输入你想要</a:t>
            </a:r>
          </a:p>
          <a:p>
            <a:pPr marL="0" indent="0">
              <a:buNone/>
            </a:pPr>
            <a:endParaRPr lang="zh-CN" altLang="en-US" dirty="0"/>
          </a:p>
        </p:txBody>
      </p:sp>
      <p:sp>
        <p:nvSpPr>
          <p:cNvPr id="29" name="内容占位符 28">
            <a:extLst>
              <a:ext uri="{FF2B5EF4-FFF2-40B4-BE49-F238E27FC236}">
                <a16:creationId xmlns:a16="http://schemas.microsoft.com/office/drawing/2014/main" id="{B82B0DDB-E9A2-47F6-B635-BB867EA81155}"/>
              </a:ext>
            </a:extLst>
          </p:cNvPr>
          <p:cNvSpPr>
            <a:spLocks noGrp="1"/>
          </p:cNvSpPr>
          <p:nvPr>
            <p:ph sz="quarter" idx="25"/>
          </p:nvPr>
        </p:nvSpPr>
        <p:spPr>
          <a:xfrm>
            <a:off x="3069564" y="1958579"/>
            <a:ext cx="3115398" cy="894604"/>
          </a:xfrm>
        </p:spPr>
        <p:txBody>
          <a:bodyPr/>
          <a:lstStyle/>
          <a:p>
            <a:r>
              <a:rPr lang="zh-CN" altLang="en-US" dirty="0"/>
              <a:t>这里输入你的标题</a:t>
            </a:r>
          </a:p>
          <a:p>
            <a:endParaRPr lang="zh-CN" altLang="en-US" dirty="0"/>
          </a:p>
        </p:txBody>
      </p:sp>
      <p:sp>
        <p:nvSpPr>
          <p:cNvPr id="30" name="内容占位符 29">
            <a:extLst>
              <a:ext uri="{FF2B5EF4-FFF2-40B4-BE49-F238E27FC236}">
                <a16:creationId xmlns:a16="http://schemas.microsoft.com/office/drawing/2014/main" id="{3EB06B48-CB5D-4723-8E36-349270909C6D}"/>
              </a:ext>
            </a:extLst>
          </p:cNvPr>
          <p:cNvSpPr>
            <a:spLocks noGrp="1"/>
          </p:cNvSpPr>
          <p:nvPr>
            <p:ph sz="quarter" idx="26"/>
          </p:nvPr>
        </p:nvSpPr>
        <p:spPr>
          <a:xfrm>
            <a:off x="3343515" y="2314502"/>
            <a:ext cx="2516697" cy="1026563"/>
          </a:xfrm>
        </p:spPr>
        <p:txBody>
          <a:bodyPr/>
          <a:lstStyle/>
          <a:p>
            <a:pPr marL="0" indent="0">
              <a:spcBef>
                <a:spcPts val="500"/>
              </a:spcBef>
              <a:buNone/>
            </a:pPr>
            <a:r>
              <a:rPr lang="zh-CN" altLang="en-US" dirty="0"/>
              <a:t>请在这里输入你想要添加的正文内容，请请在这里输入你想要添加你所想要</a:t>
            </a:r>
          </a:p>
        </p:txBody>
      </p:sp>
      <p:sp>
        <p:nvSpPr>
          <p:cNvPr id="31" name="内容占位符 30">
            <a:extLst>
              <a:ext uri="{FF2B5EF4-FFF2-40B4-BE49-F238E27FC236}">
                <a16:creationId xmlns:a16="http://schemas.microsoft.com/office/drawing/2014/main" id="{9E56DB5A-AAAE-4EA7-8746-78D50D2340CF}"/>
              </a:ext>
            </a:extLst>
          </p:cNvPr>
          <p:cNvSpPr>
            <a:spLocks noGrp="1"/>
          </p:cNvSpPr>
          <p:nvPr>
            <p:ph sz="quarter" idx="27"/>
          </p:nvPr>
        </p:nvSpPr>
        <p:spPr>
          <a:xfrm>
            <a:off x="8189180" y="1958579"/>
            <a:ext cx="3115398" cy="894604"/>
          </a:xfrm>
        </p:spPr>
        <p:txBody>
          <a:bodyPr/>
          <a:lstStyle/>
          <a:p>
            <a:r>
              <a:rPr lang="zh-CN" altLang="en-US" dirty="0"/>
              <a:t>这里输入你的标题</a:t>
            </a:r>
          </a:p>
          <a:p>
            <a:endParaRPr lang="zh-CN" altLang="en-US" dirty="0"/>
          </a:p>
        </p:txBody>
      </p:sp>
      <p:sp>
        <p:nvSpPr>
          <p:cNvPr id="32" name="内容占位符 31">
            <a:extLst>
              <a:ext uri="{FF2B5EF4-FFF2-40B4-BE49-F238E27FC236}">
                <a16:creationId xmlns:a16="http://schemas.microsoft.com/office/drawing/2014/main" id="{A10DC2A8-F82C-494B-B2C3-31134E014339}"/>
              </a:ext>
            </a:extLst>
          </p:cNvPr>
          <p:cNvSpPr>
            <a:spLocks noGrp="1"/>
          </p:cNvSpPr>
          <p:nvPr>
            <p:ph sz="quarter" idx="28"/>
          </p:nvPr>
        </p:nvSpPr>
        <p:spPr>
          <a:xfrm>
            <a:off x="8463131" y="2314502"/>
            <a:ext cx="2516697" cy="1026563"/>
          </a:xfrm>
        </p:spPr>
        <p:txBody>
          <a:bodyPr/>
          <a:lstStyle/>
          <a:p>
            <a:pPr marL="0" indent="0">
              <a:spcBef>
                <a:spcPts val="500"/>
              </a:spcBef>
              <a:buNone/>
            </a:pPr>
            <a:r>
              <a:rPr lang="zh-CN" altLang="en-US" dirty="0"/>
              <a:t>请在这里输入你想要添加的正文内容，请请在这里输入你想要添加你所想要</a:t>
            </a:r>
          </a:p>
        </p:txBody>
      </p:sp>
    </p:spTree>
    <p:extLst>
      <p:ext uri="{BB962C8B-B14F-4D97-AF65-F5344CB8AC3E}">
        <p14:creationId xmlns:p14="http://schemas.microsoft.com/office/powerpoint/2010/main" val="2565724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CDC2774C-82B2-418F-A6EB-0E4191A54AAC}"/>
              </a:ext>
            </a:extLst>
          </p:cNvPr>
          <p:cNvSpPr>
            <a:spLocks noGrp="1"/>
          </p:cNvSpPr>
          <p:nvPr>
            <p:ph type="title"/>
          </p:nvPr>
        </p:nvSpPr>
        <p:spPr/>
        <p:txBody>
          <a:bodyPr/>
          <a:lstStyle/>
          <a:p>
            <a:r>
              <a:rPr lang="zh-CN" altLang="en-US" dirty="0"/>
              <a:t>这里输入你的标题</a:t>
            </a:r>
          </a:p>
        </p:txBody>
      </p:sp>
      <p:pic>
        <p:nvPicPr>
          <p:cNvPr id="20" name="图片占位符 19">
            <a:extLst>
              <a:ext uri="{FF2B5EF4-FFF2-40B4-BE49-F238E27FC236}">
                <a16:creationId xmlns:a16="http://schemas.microsoft.com/office/drawing/2014/main" id="{6CA6AC84-5F67-4667-BC19-4A7ED615F01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32" name="图片占位符 31">
            <a:extLst>
              <a:ext uri="{FF2B5EF4-FFF2-40B4-BE49-F238E27FC236}">
                <a16:creationId xmlns:a16="http://schemas.microsoft.com/office/drawing/2014/main" id="{05D61B31-365B-4483-90BE-2B20B11C80D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34" name="图片占位符 33">
            <a:extLst>
              <a:ext uri="{FF2B5EF4-FFF2-40B4-BE49-F238E27FC236}">
                <a16:creationId xmlns:a16="http://schemas.microsoft.com/office/drawing/2014/main" id="{4ED19CA4-93FD-4FF5-8FDE-D6B0BB88883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sp>
        <p:nvSpPr>
          <p:cNvPr id="5" name="内容占位符 4">
            <a:extLst>
              <a:ext uri="{FF2B5EF4-FFF2-40B4-BE49-F238E27FC236}">
                <a16:creationId xmlns:a16="http://schemas.microsoft.com/office/drawing/2014/main" id="{1471765A-44C2-456F-AC65-7B2D15C925A8}"/>
              </a:ext>
            </a:extLst>
          </p:cNvPr>
          <p:cNvSpPr>
            <a:spLocks noGrp="1"/>
          </p:cNvSpPr>
          <p:nvPr>
            <p:ph sz="quarter" idx="18"/>
          </p:nvPr>
        </p:nvSpPr>
        <p:spPr/>
        <p:txBody>
          <a:bodyPr/>
          <a:lstStyle/>
          <a:p>
            <a:r>
              <a:rPr lang="zh-CN" altLang="en-US" dirty="0"/>
              <a:t>输入小标题</a:t>
            </a:r>
          </a:p>
        </p:txBody>
      </p:sp>
      <p:sp>
        <p:nvSpPr>
          <p:cNvPr id="6" name="内容占位符 5">
            <a:extLst>
              <a:ext uri="{FF2B5EF4-FFF2-40B4-BE49-F238E27FC236}">
                <a16:creationId xmlns:a16="http://schemas.microsoft.com/office/drawing/2014/main" id="{3114DF61-81DC-403B-93AD-478D90F4C00B}"/>
              </a:ext>
            </a:extLst>
          </p:cNvPr>
          <p:cNvSpPr>
            <a:spLocks noGrp="1"/>
          </p:cNvSpPr>
          <p:nvPr>
            <p:ph sz="quarter" idx="22"/>
          </p:nvPr>
        </p:nvSpPr>
        <p:spPr>
          <a:xfrm>
            <a:off x="1081199" y="3923296"/>
            <a:ext cx="2305795" cy="2431628"/>
          </a:xfrm>
        </p:spPr>
        <p:txBody>
          <a:bodyPr/>
          <a:lstStyle/>
          <a:p>
            <a:r>
              <a:rPr lang="zh-CN" altLang="en-US" dirty="0"/>
              <a:t>请在这里输入你想要添加的正文内容，请在这里输入所想要的正文内容，输入正文内容请在这里输入所想要的正文内容，输入正文内容</a:t>
            </a:r>
          </a:p>
          <a:p>
            <a:endParaRPr lang="zh-CN" altLang="en-US" dirty="0"/>
          </a:p>
        </p:txBody>
      </p:sp>
      <p:sp>
        <p:nvSpPr>
          <p:cNvPr id="7" name="内容占位符 6">
            <a:extLst>
              <a:ext uri="{FF2B5EF4-FFF2-40B4-BE49-F238E27FC236}">
                <a16:creationId xmlns:a16="http://schemas.microsoft.com/office/drawing/2014/main" id="{7B13B500-7801-4431-B0D8-9143C76637CD}"/>
              </a:ext>
            </a:extLst>
          </p:cNvPr>
          <p:cNvSpPr>
            <a:spLocks noGrp="1"/>
          </p:cNvSpPr>
          <p:nvPr>
            <p:ph sz="quarter" idx="23"/>
          </p:nvPr>
        </p:nvSpPr>
        <p:spPr>
          <a:xfrm>
            <a:off x="4728529" y="3529273"/>
            <a:ext cx="2734941" cy="894604"/>
          </a:xfrm>
        </p:spPr>
        <p:txBody>
          <a:bodyPr/>
          <a:lstStyle/>
          <a:p>
            <a:r>
              <a:rPr lang="zh-CN" altLang="en-US" dirty="0"/>
              <a:t>输入小标题</a:t>
            </a:r>
          </a:p>
          <a:p>
            <a:endParaRPr lang="zh-CN" altLang="en-US" dirty="0"/>
          </a:p>
        </p:txBody>
      </p:sp>
      <p:sp>
        <p:nvSpPr>
          <p:cNvPr id="8" name="内容占位符 7">
            <a:extLst>
              <a:ext uri="{FF2B5EF4-FFF2-40B4-BE49-F238E27FC236}">
                <a16:creationId xmlns:a16="http://schemas.microsoft.com/office/drawing/2014/main" id="{479DADC2-096A-422F-B54E-22E845C8653A}"/>
              </a:ext>
            </a:extLst>
          </p:cNvPr>
          <p:cNvSpPr>
            <a:spLocks noGrp="1"/>
          </p:cNvSpPr>
          <p:nvPr>
            <p:ph sz="quarter" idx="24"/>
          </p:nvPr>
        </p:nvSpPr>
        <p:spPr>
          <a:xfrm>
            <a:off x="4943102" y="3923296"/>
            <a:ext cx="2305795" cy="2431628"/>
          </a:xfrm>
        </p:spPr>
        <p:txBody>
          <a:bodyPr/>
          <a:lstStyle/>
          <a:p>
            <a:r>
              <a:rPr lang="zh-CN" altLang="en-US" dirty="0"/>
              <a:t>请在这里输入你想要添加的正文内容，请在这里输入所想要的正文内容，输入正文内容请在这里输入所想要的正文内容，输入正文内容</a:t>
            </a:r>
          </a:p>
          <a:p>
            <a:endParaRPr lang="zh-CN" altLang="en-US" dirty="0"/>
          </a:p>
        </p:txBody>
      </p:sp>
      <p:sp>
        <p:nvSpPr>
          <p:cNvPr id="9" name="内容占位符 8">
            <a:extLst>
              <a:ext uri="{FF2B5EF4-FFF2-40B4-BE49-F238E27FC236}">
                <a16:creationId xmlns:a16="http://schemas.microsoft.com/office/drawing/2014/main" id="{DC43891B-C803-46E0-B29B-D66A2D270B55}"/>
              </a:ext>
            </a:extLst>
          </p:cNvPr>
          <p:cNvSpPr>
            <a:spLocks noGrp="1"/>
          </p:cNvSpPr>
          <p:nvPr>
            <p:ph sz="quarter" idx="25"/>
          </p:nvPr>
        </p:nvSpPr>
        <p:spPr>
          <a:xfrm>
            <a:off x="8634734" y="3529273"/>
            <a:ext cx="2734941" cy="894604"/>
          </a:xfrm>
        </p:spPr>
        <p:txBody>
          <a:bodyPr/>
          <a:lstStyle/>
          <a:p>
            <a:r>
              <a:rPr lang="zh-CN" altLang="en-US" dirty="0"/>
              <a:t>输入小标题</a:t>
            </a:r>
          </a:p>
          <a:p>
            <a:endParaRPr lang="zh-CN" altLang="en-US" dirty="0"/>
          </a:p>
        </p:txBody>
      </p:sp>
      <p:sp>
        <p:nvSpPr>
          <p:cNvPr id="10" name="内容占位符 9">
            <a:extLst>
              <a:ext uri="{FF2B5EF4-FFF2-40B4-BE49-F238E27FC236}">
                <a16:creationId xmlns:a16="http://schemas.microsoft.com/office/drawing/2014/main" id="{FDD3EBA9-274A-48DC-8A50-734C3DF9610D}"/>
              </a:ext>
            </a:extLst>
          </p:cNvPr>
          <p:cNvSpPr>
            <a:spLocks noGrp="1"/>
          </p:cNvSpPr>
          <p:nvPr>
            <p:ph sz="quarter" idx="26"/>
          </p:nvPr>
        </p:nvSpPr>
        <p:spPr>
          <a:xfrm>
            <a:off x="8849307" y="3923296"/>
            <a:ext cx="2305795" cy="2431628"/>
          </a:xfrm>
        </p:spPr>
        <p:txBody>
          <a:bodyPr/>
          <a:lstStyle/>
          <a:p>
            <a:r>
              <a:rPr lang="zh-CN" altLang="en-US" dirty="0"/>
              <a:t>请在这里输入你想要添加的正文内容，请在这里输入所想要的正文内容，输入正文内容请在这里输入所想要的正文内容，输入正文内容</a:t>
            </a:r>
          </a:p>
          <a:p>
            <a:endParaRPr lang="zh-CN" altLang="en-US" dirty="0"/>
          </a:p>
        </p:txBody>
      </p:sp>
    </p:spTree>
    <p:extLst>
      <p:ext uri="{BB962C8B-B14F-4D97-AF65-F5344CB8AC3E}">
        <p14:creationId xmlns:p14="http://schemas.microsoft.com/office/powerpoint/2010/main" val="103155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3">
            <a:extLst>
              <a:ext uri="{FF2B5EF4-FFF2-40B4-BE49-F238E27FC236}">
                <a16:creationId xmlns:a16="http://schemas.microsoft.com/office/drawing/2014/main" id="{31A4BBE8-4DE1-43D5-B58C-79B0DA32EB8E}"/>
              </a:ext>
            </a:extLst>
          </p:cNvPr>
          <p:cNvSpPr>
            <a:spLocks noGrp="1"/>
          </p:cNvSpPr>
          <p:nvPr>
            <p:ph sz="quarter" idx="36"/>
          </p:nvPr>
        </p:nvSpPr>
        <p:spPr/>
        <p:txBody>
          <a:bodyPr/>
          <a:lstStyle/>
          <a:p>
            <a:r>
              <a:rPr lang="zh-CN" altLang="en-US" dirty="0"/>
              <a:t>关键词</a:t>
            </a:r>
          </a:p>
        </p:txBody>
      </p:sp>
      <p:sp>
        <p:nvSpPr>
          <p:cNvPr id="15" name="内容占位符 14">
            <a:extLst>
              <a:ext uri="{FF2B5EF4-FFF2-40B4-BE49-F238E27FC236}">
                <a16:creationId xmlns:a16="http://schemas.microsoft.com/office/drawing/2014/main" id="{55C8BBF4-F7FE-4C6C-9EA3-870213BF1CB3}"/>
              </a:ext>
            </a:extLst>
          </p:cNvPr>
          <p:cNvSpPr>
            <a:spLocks noGrp="1"/>
          </p:cNvSpPr>
          <p:nvPr>
            <p:ph sz="quarter" idx="37"/>
          </p:nvPr>
        </p:nvSpPr>
        <p:spPr/>
        <p:txBody>
          <a:bodyPr/>
          <a:lstStyle/>
          <a:p>
            <a:r>
              <a:rPr lang="zh-CN" altLang="en-US" dirty="0"/>
              <a:t>关键词</a:t>
            </a:r>
          </a:p>
        </p:txBody>
      </p:sp>
      <p:sp>
        <p:nvSpPr>
          <p:cNvPr id="12" name="内容占位符 11">
            <a:extLst>
              <a:ext uri="{FF2B5EF4-FFF2-40B4-BE49-F238E27FC236}">
                <a16:creationId xmlns:a16="http://schemas.microsoft.com/office/drawing/2014/main" id="{F49A4ED8-F4F4-4771-BEEA-E1DA586ED43F}"/>
              </a:ext>
            </a:extLst>
          </p:cNvPr>
          <p:cNvSpPr>
            <a:spLocks noGrp="1"/>
          </p:cNvSpPr>
          <p:nvPr>
            <p:ph sz="quarter" idx="28"/>
          </p:nvPr>
        </p:nvSpPr>
        <p:spPr/>
        <p:txBody>
          <a:bodyPr/>
          <a:lstStyle/>
          <a:p>
            <a:r>
              <a:rPr lang="zh-CN" altLang="en-US" dirty="0"/>
              <a:t>输入你的正文内容</a:t>
            </a:r>
          </a:p>
        </p:txBody>
      </p:sp>
      <p:sp>
        <p:nvSpPr>
          <p:cNvPr id="13" name="内容占位符 12">
            <a:extLst>
              <a:ext uri="{FF2B5EF4-FFF2-40B4-BE49-F238E27FC236}">
                <a16:creationId xmlns:a16="http://schemas.microsoft.com/office/drawing/2014/main" id="{80A37C55-F311-4A50-9B79-45367FCA9544}"/>
              </a:ext>
            </a:extLst>
          </p:cNvPr>
          <p:cNvSpPr>
            <a:spLocks noGrp="1"/>
          </p:cNvSpPr>
          <p:nvPr>
            <p:ph sz="quarter" idx="29"/>
          </p:nvPr>
        </p:nvSpPr>
        <p:spPr/>
        <p:txBody>
          <a:bodyPr/>
          <a:lstStyle/>
          <a:p>
            <a:r>
              <a:rPr lang="zh-CN" altLang="en-US" dirty="0"/>
              <a:t>输入你的标题</a:t>
            </a:r>
          </a:p>
        </p:txBody>
      </p:sp>
      <p:sp>
        <p:nvSpPr>
          <p:cNvPr id="16" name="内容占位符 15">
            <a:extLst>
              <a:ext uri="{FF2B5EF4-FFF2-40B4-BE49-F238E27FC236}">
                <a16:creationId xmlns:a16="http://schemas.microsoft.com/office/drawing/2014/main" id="{B824D44F-64C9-4E25-B46C-BDC97549DFFD}"/>
              </a:ext>
            </a:extLst>
          </p:cNvPr>
          <p:cNvSpPr>
            <a:spLocks noGrp="1"/>
          </p:cNvSpPr>
          <p:nvPr>
            <p:ph sz="quarter" idx="38"/>
          </p:nvPr>
        </p:nvSpPr>
        <p:spPr/>
        <p:txBody>
          <a:bodyPr/>
          <a:lstStyle/>
          <a:p>
            <a:r>
              <a:rPr lang="zh-CN" altLang="en-US" dirty="0"/>
              <a:t>输入你的正文内容</a:t>
            </a:r>
          </a:p>
        </p:txBody>
      </p:sp>
      <p:sp>
        <p:nvSpPr>
          <p:cNvPr id="17" name="内容占位符 16">
            <a:extLst>
              <a:ext uri="{FF2B5EF4-FFF2-40B4-BE49-F238E27FC236}">
                <a16:creationId xmlns:a16="http://schemas.microsoft.com/office/drawing/2014/main" id="{77619FE2-54E8-47ED-A317-0917286AFE03}"/>
              </a:ext>
            </a:extLst>
          </p:cNvPr>
          <p:cNvSpPr>
            <a:spLocks noGrp="1"/>
          </p:cNvSpPr>
          <p:nvPr>
            <p:ph sz="quarter" idx="39"/>
          </p:nvPr>
        </p:nvSpPr>
        <p:spPr/>
        <p:txBody>
          <a:bodyPr/>
          <a:lstStyle/>
          <a:p>
            <a:r>
              <a:rPr lang="zh-CN" altLang="en-US" dirty="0"/>
              <a:t>输入你的标题</a:t>
            </a:r>
          </a:p>
        </p:txBody>
      </p:sp>
      <p:sp>
        <p:nvSpPr>
          <p:cNvPr id="18" name="内容占位符 17">
            <a:extLst>
              <a:ext uri="{FF2B5EF4-FFF2-40B4-BE49-F238E27FC236}">
                <a16:creationId xmlns:a16="http://schemas.microsoft.com/office/drawing/2014/main" id="{6B92DBE2-D406-4ECD-8B49-00F5EFD69B74}"/>
              </a:ext>
            </a:extLst>
          </p:cNvPr>
          <p:cNvSpPr>
            <a:spLocks noGrp="1"/>
          </p:cNvSpPr>
          <p:nvPr>
            <p:ph sz="quarter" idx="40"/>
          </p:nvPr>
        </p:nvSpPr>
        <p:spPr/>
        <p:txBody>
          <a:bodyPr/>
          <a:lstStyle/>
          <a:p>
            <a:r>
              <a:rPr lang="zh-CN" altLang="en-US" dirty="0"/>
              <a:t>输入你的正文内容</a:t>
            </a:r>
          </a:p>
          <a:p>
            <a:endParaRPr lang="zh-CN" altLang="en-US" dirty="0"/>
          </a:p>
        </p:txBody>
      </p:sp>
      <p:sp>
        <p:nvSpPr>
          <p:cNvPr id="19" name="内容占位符 18">
            <a:extLst>
              <a:ext uri="{FF2B5EF4-FFF2-40B4-BE49-F238E27FC236}">
                <a16:creationId xmlns:a16="http://schemas.microsoft.com/office/drawing/2014/main" id="{2568B8CD-5EA8-4B48-9EE2-E105F25C2088}"/>
              </a:ext>
            </a:extLst>
          </p:cNvPr>
          <p:cNvSpPr>
            <a:spLocks noGrp="1"/>
          </p:cNvSpPr>
          <p:nvPr>
            <p:ph sz="quarter" idx="41"/>
          </p:nvPr>
        </p:nvSpPr>
        <p:spPr/>
        <p:txBody>
          <a:bodyPr/>
          <a:lstStyle/>
          <a:p>
            <a:r>
              <a:rPr lang="zh-CN" altLang="en-US" dirty="0"/>
              <a:t>输入你的标题</a:t>
            </a:r>
          </a:p>
        </p:txBody>
      </p:sp>
      <p:sp>
        <p:nvSpPr>
          <p:cNvPr id="20" name="内容占位符 19">
            <a:extLst>
              <a:ext uri="{FF2B5EF4-FFF2-40B4-BE49-F238E27FC236}">
                <a16:creationId xmlns:a16="http://schemas.microsoft.com/office/drawing/2014/main" id="{C229E672-FFCA-427B-AE1F-0A96FCF9D153}"/>
              </a:ext>
            </a:extLst>
          </p:cNvPr>
          <p:cNvSpPr>
            <a:spLocks noGrp="1"/>
          </p:cNvSpPr>
          <p:nvPr>
            <p:ph sz="quarter" idx="42"/>
          </p:nvPr>
        </p:nvSpPr>
        <p:spPr/>
        <p:txBody>
          <a:bodyPr/>
          <a:lstStyle/>
          <a:p>
            <a:r>
              <a:rPr lang="zh-CN" altLang="en-US" dirty="0"/>
              <a:t>输入你的正文内容</a:t>
            </a:r>
          </a:p>
        </p:txBody>
      </p:sp>
      <p:sp>
        <p:nvSpPr>
          <p:cNvPr id="21" name="内容占位符 20">
            <a:extLst>
              <a:ext uri="{FF2B5EF4-FFF2-40B4-BE49-F238E27FC236}">
                <a16:creationId xmlns:a16="http://schemas.microsoft.com/office/drawing/2014/main" id="{A2A9B0D8-35A1-4CCF-B6FD-07F3F8C7E982}"/>
              </a:ext>
            </a:extLst>
          </p:cNvPr>
          <p:cNvSpPr>
            <a:spLocks noGrp="1"/>
          </p:cNvSpPr>
          <p:nvPr>
            <p:ph sz="quarter" idx="43"/>
          </p:nvPr>
        </p:nvSpPr>
        <p:spPr/>
        <p:txBody>
          <a:bodyPr/>
          <a:lstStyle/>
          <a:p>
            <a:r>
              <a:rPr lang="zh-CN" altLang="en-US" dirty="0"/>
              <a:t>输入你的标题</a:t>
            </a:r>
          </a:p>
        </p:txBody>
      </p:sp>
      <p:sp>
        <p:nvSpPr>
          <p:cNvPr id="22" name="内容占位符 21">
            <a:extLst>
              <a:ext uri="{FF2B5EF4-FFF2-40B4-BE49-F238E27FC236}">
                <a16:creationId xmlns:a16="http://schemas.microsoft.com/office/drawing/2014/main" id="{27A947C0-06A6-4DD7-B0FC-4EF3239C26FC}"/>
              </a:ext>
            </a:extLst>
          </p:cNvPr>
          <p:cNvSpPr>
            <a:spLocks noGrp="1"/>
          </p:cNvSpPr>
          <p:nvPr>
            <p:ph sz="quarter" idx="44"/>
          </p:nvPr>
        </p:nvSpPr>
        <p:spPr/>
        <p:txBody>
          <a:bodyPr/>
          <a:lstStyle/>
          <a:p>
            <a:r>
              <a:rPr lang="zh-CN" altLang="en-US" dirty="0"/>
              <a:t>输入你的正文内容</a:t>
            </a:r>
          </a:p>
          <a:p>
            <a:endParaRPr lang="zh-CN" altLang="en-US" dirty="0"/>
          </a:p>
        </p:txBody>
      </p:sp>
      <p:sp>
        <p:nvSpPr>
          <p:cNvPr id="23" name="内容占位符 22">
            <a:extLst>
              <a:ext uri="{FF2B5EF4-FFF2-40B4-BE49-F238E27FC236}">
                <a16:creationId xmlns:a16="http://schemas.microsoft.com/office/drawing/2014/main" id="{52981F38-7073-4F41-99D1-66EB9F252850}"/>
              </a:ext>
            </a:extLst>
          </p:cNvPr>
          <p:cNvSpPr>
            <a:spLocks noGrp="1"/>
          </p:cNvSpPr>
          <p:nvPr>
            <p:ph sz="quarter" idx="45"/>
          </p:nvPr>
        </p:nvSpPr>
        <p:spPr/>
        <p:txBody>
          <a:bodyPr/>
          <a:lstStyle/>
          <a:p>
            <a:r>
              <a:rPr lang="zh-CN" altLang="en-US" dirty="0"/>
              <a:t>输入你的标题</a:t>
            </a:r>
          </a:p>
          <a:p>
            <a:endParaRPr lang="zh-CN" altLang="en-US" dirty="0"/>
          </a:p>
        </p:txBody>
      </p:sp>
      <p:sp>
        <p:nvSpPr>
          <p:cNvPr id="24" name="内容占位符 23">
            <a:extLst>
              <a:ext uri="{FF2B5EF4-FFF2-40B4-BE49-F238E27FC236}">
                <a16:creationId xmlns:a16="http://schemas.microsoft.com/office/drawing/2014/main" id="{6377B3FC-BBBA-4CFE-BEAE-6A6521B45884}"/>
              </a:ext>
            </a:extLst>
          </p:cNvPr>
          <p:cNvSpPr>
            <a:spLocks noGrp="1"/>
          </p:cNvSpPr>
          <p:nvPr>
            <p:ph sz="quarter" idx="46"/>
          </p:nvPr>
        </p:nvSpPr>
        <p:spPr/>
        <p:txBody>
          <a:bodyPr/>
          <a:lstStyle/>
          <a:p>
            <a:r>
              <a:rPr lang="zh-CN" altLang="en-US" dirty="0"/>
              <a:t>输入你的正文内容</a:t>
            </a:r>
          </a:p>
        </p:txBody>
      </p:sp>
      <p:sp>
        <p:nvSpPr>
          <p:cNvPr id="25" name="内容占位符 24">
            <a:extLst>
              <a:ext uri="{FF2B5EF4-FFF2-40B4-BE49-F238E27FC236}">
                <a16:creationId xmlns:a16="http://schemas.microsoft.com/office/drawing/2014/main" id="{8A763E4D-32E6-4386-BFDA-F5A9D56E54CB}"/>
              </a:ext>
            </a:extLst>
          </p:cNvPr>
          <p:cNvSpPr>
            <a:spLocks noGrp="1"/>
          </p:cNvSpPr>
          <p:nvPr>
            <p:ph sz="quarter" idx="47"/>
          </p:nvPr>
        </p:nvSpPr>
        <p:spPr/>
        <p:txBody>
          <a:bodyPr/>
          <a:lstStyle/>
          <a:p>
            <a:r>
              <a:rPr lang="zh-CN" altLang="en-US" dirty="0"/>
              <a:t>输入你的标题</a:t>
            </a:r>
          </a:p>
          <a:p>
            <a:endParaRPr lang="zh-CN" altLang="en-US" dirty="0"/>
          </a:p>
        </p:txBody>
      </p:sp>
      <p:sp>
        <p:nvSpPr>
          <p:cNvPr id="26" name="内容占位符 25">
            <a:extLst>
              <a:ext uri="{FF2B5EF4-FFF2-40B4-BE49-F238E27FC236}">
                <a16:creationId xmlns:a16="http://schemas.microsoft.com/office/drawing/2014/main" id="{062E943A-66CB-4FAB-B425-73B02EEB4E69}"/>
              </a:ext>
            </a:extLst>
          </p:cNvPr>
          <p:cNvSpPr>
            <a:spLocks noGrp="1"/>
          </p:cNvSpPr>
          <p:nvPr>
            <p:ph sz="quarter" idx="48"/>
          </p:nvPr>
        </p:nvSpPr>
        <p:spPr/>
        <p:txBody>
          <a:bodyPr/>
          <a:lstStyle/>
          <a:p>
            <a:r>
              <a:rPr lang="zh-CN" altLang="en-US" dirty="0"/>
              <a:t>输入你的正文内容</a:t>
            </a:r>
          </a:p>
          <a:p>
            <a:endParaRPr lang="zh-CN" altLang="en-US" dirty="0"/>
          </a:p>
        </p:txBody>
      </p:sp>
      <p:sp>
        <p:nvSpPr>
          <p:cNvPr id="27" name="内容占位符 26">
            <a:extLst>
              <a:ext uri="{FF2B5EF4-FFF2-40B4-BE49-F238E27FC236}">
                <a16:creationId xmlns:a16="http://schemas.microsoft.com/office/drawing/2014/main" id="{76677B2F-7078-4CE8-B803-5BC6D600A400}"/>
              </a:ext>
            </a:extLst>
          </p:cNvPr>
          <p:cNvSpPr>
            <a:spLocks noGrp="1"/>
          </p:cNvSpPr>
          <p:nvPr>
            <p:ph sz="quarter" idx="49"/>
          </p:nvPr>
        </p:nvSpPr>
        <p:spPr/>
        <p:txBody>
          <a:bodyPr/>
          <a:lstStyle/>
          <a:p>
            <a:r>
              <a:rPr lang="zh-CN" altLang="en-US" dirty="0"/>
              <a:t>输入你的标题</a:t>
            </a:r>
          </a:p>
        </p:txBody>
      </p:sp>
      <p:sp>
        <p:nvSpPr>
          <p:cNvPr id="28" name="内容占位符 27">
            <a:extLst>
              <a:ext uri="{FF2B5EF4-FFF2-40B4-BE49-F238E27FC236}">
                <a16:creationId xmlns:a16="http://schemas.microsoft.com/office/drawing/2014/main" id="{39C43F51-6100-4F7F-B236-AE2F905D80E5}"/>
              </a:ext>
            </a:extLst>
          </p:cNvPr>
          <p:cNvSpPr>
            <a:spLocks noGrp="1"/>
          </p:cNvSpPr>
          <p:nvPr>
            <p:ph sz="quarter" idx="50"/>
          </p:nvPr>
        </p:nvSpPr>
        <p:spPr/>
        <p:txBody>
          <a:bodyPr/>
          <a:lstStyle/>
          <a:p>
            <a:r>
              <a:rPr lang="zh-CN" altLang="en-US" dirty="0"/>
              <a:t>输入你的正文内容</a:t>
            </a:r>
          </a:p>
          <a:p>
            <a:endParaRPr lang="zh-CN" altLang="en-US" dirty="0"/>
          </a:p>
        </p:txBody>
      </p:sp>
      <p:sp>
        <p:nvSpPr>
          <p:cNvPr id="29" name="内容占位符 28">
            <a:extLst>
              <a:ext uri="{FF2B5EF4-FFF2-40B4-BE49-F238E27FC236}">
                <a16:creationId xmlns:a16="http://schemas.microsoft.com/office/drawing/2014/main" id="{5AD228A4-C5D1-47E6-BA06-27C54C39E9C2}"/>
              </a:ext>
            </a:extLst>
          </p:cNvPr>
          <p:cNvSpPr>
            <a:spLocks noGrp="1"/>
          </p:cNvSpPr>
          <p:nvPr>
            <p:ph sz="quarter" idx="51"/>
          </p:nvPr>
        </p:nvSpPr>
        <p:spPr/>
        <p:txBody>
          <a:bodyPr/>
          <a:lstStyle/>
          <a:p>
            <a:r>
              <a:rPr lang="zh-CN" altLang="en-US" dirty="0"/>
              <a:t>输入你的标题</a:t>
            </a:r>
          </a:p>
        </p:txBody>
      </p:sp>
      <p:sp>
        <p:nvSpPr>
          <p:cNvPr id="2" name="标题 1">
            <a:extLst>
              <a:ext uri="{FF2B5EF4-FFF2-40B4-BE49-F238E27FC236}">
                <a16:creationId xmlns:a16="http://schemas.microsoft.com/office/drawing/2014/main" id="{A20A4535-AAD1-4FAF-9705-F96F0021EB37}"/>
              </a:ext>
            </a:extLst>
          </p:cNvPr>
          <p:cNvSpPr>
            <a:spLocks noGrp="1"/>
          </p:cNvSpPr>
          <p:nvPr>
            <p:ph type="title"/>
          </p:nvPr>
        </p:nvSpPr>
        <p:spPr>
          <a:xfrm>
            <a:off x="3870516" y="484693"/>
            <a:ext cx="4450968" cy="604781"/>
          </a:xfrm>
        </p:spPr>
        <p:txBody>
          <a:bodyPr/>
          <a:lstStyle/>
          <a:p>
            <a:r>
              <a:rPr lang="zh-CN" altLang="en-US" dirty="0"/>
              <a:t>这里输入你的标题</a:t>
            </a:r>
          </a:p>
        </p:txBody>
      </p:sp>
    </p:spTree>
    <p:extLst>
      <p:ext uri="{BB962C8B-B14F-4D97-AF65-F5344CB8AC3E}">
        <p14:creationId xmlns:p14="http://schemas.microsoft.com/office/powerpoint/2010/main" val="997128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DF1C721-F8C2-4D7A-B1C9-FA0E051012A7}"/>
              </a:ext>
            </a:extLst>
          </p:cNvPr>
          <p:cNvSpPr>
            <a:spLocks noGrp="1"/>
          </p:cNvSpPr>
          <p:nvPr>
            <p:ph sz="quarter" idx="11"/>
          </p:nvPr>
        </p:nvSpPr>
        <p:spPr/>
        <p:txBody>
          <a:bodyPr/>
          <a:lstStyle/>
          <a:p>
            <a:r>
              <a:rPr lang="zh-CN" altLang="en-US" dirty="0"/>
              <a:t>汇报人：张伟崇</a:t>
            </a:r>
          </a:p>
        </p:txBody>
      </p:sp>
      <p:sp>
        <p:nvSpPr>
          <p:cNvPr id="2" name="标题 1">
            <a:extLst>
              <a:ext uri="{FF2B5EF4-FFF2-40B4-BE49-F238E27FC236}">
                <a16:creationId xmlns:a16="http://schemas.microsoft.com/office/drawing/2014/main" id="{376AF0A8-2A88-4512-B873-80212C11D812}"/>
              </a:ext>
            </a:extLst>
          </p:cNvPr>
          <p:cNvSpPr>
            <a:spLocks noGrp="1"/>
          </p:cNvSpPr>
          <p:nvPr>
            <p:ph type="title"/>
          </p:nvPr>
        </p:nvSpPr>
        <p:spPr/>
        <p:txBody>
          <a:bodyPr/>
          <a:lstStyle/>
          <a:p>
            <a:r>
              <a:rPr lang="zh-CN" altLang="en-US" dirty="0"/>
              <a:t>汇报完毕，恳请指正</a:t>
            </a:r>
          </a:p>
        </p:txBody>
      </p:sp>
    </p:spTree>
    <p:extLst>
      <p:ext uri="{BB962C8B-B14F-4D97-AF65-F5344CB8AC3E}">
        <p14:creationId xmlns:p14="http://schemas.microsoft.com/office/powerpoint/2010/main" val="399264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622942F9-E9ED-44D0-B5B6-514863CE2711}"/>
              </a:ext>
            </a:extLst>
          </p:cNvPr>
          <p:cNvSpPr/>
          <p:nvPr/>
        </p:nvSpPr>
        <p:spPr>
          <a:xfrm>
            <a:off x="3972663" y="2792641"/>
            <a:ext cx="4246675"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rPr>
              <a:t>本模板设计规范</a:t>
            </a:r>
            <a:endParaRPr kumimoji="0" lang="zh-CN" altLang="en-US" sz="36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endParaRPr>
          </a:p>
        </p:txBody>
      </p:sp>
      <p:sp>
        <p:nvSpPr>
          <p:cNvPr id="8" name="矩形 7"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DC786552-2ED2-496E-B4EC-E80CD207628E}"/>
              </a:ext>
            </a:extLst>
          </p:cNvPr>
          <p:cNvSpPr/>
          <p:nvPr/>
        </p:nvSpPr>
        <p:spPr>
          <a:xfrm>
            <a:off x="4195480" y="3562082"/>
            <a:ext cx="380104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方正喵呜体"/>
                <a:ea typeface="微软雅黑 Light"/>
                <a:cs typeface="+mn-ea"/>
                <a:sym typeface="+mn-lt"/>
              </a:rPr>
              <a:t>DESIGN SPECIFICATIONS</a:t>
            </a:r>
          </a:p>
        </p:txBody>
      </p:sp>
    </p:spTree>
    <p:extLst>
      <p:ext uri="{BB962C8B-B14F-4D97-AF65-F5344CB8AC3E}">
        <p14:creationId xmlns:p14="http://schemas.microsoft.com/office/powerpoint/2010/main" val="160855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F7FABCC4-F715-415F-BB01-33A9E2779602}"/>
              </a:ext>
            </a:extLst>
          </p:cNvPr>
          <p:cNvSpPr>
            <a:spLocks noGrp="1"/>
          </p:cNvSpPr>
          <p:nvPr>
            <p:ph sz="quarter" idx="10"/>
          </p:nvPr>
        </p:nvSpPr>
        <p:spPr>
          <a:xfrm>
            <a:off x="3381751" y="4135902"/>
            <a:ext cx="5428498" cy="1568635"/>
          </a:xfrm>
        </p:spPr>
        <p:txBody>
          <a:bodyPr/>
          <a:lstStyle/>
          <a:p>
            <a:r>
              <a:rPr lang="zh-CN" altLang="en-US" dirty="0"/>
              <a:t>这里输入你的标题</a:t>
            </a:r>
          </a:p>
          <a:p>
            <a:endParaRPr lang="zh-CN" altLang="en-US" dirty="0"/>
          </a:p>
        </p:txBody>
      </p:sp>
    </p:spTree>
    <p:extLst>
      <p:ext uri="{BB962C8B-B14F-4D97-AF65-F5344CB8AC3E}">
        <p14:creationId xmlns:p14="http://schemas.microsoft.com/office/powerpoint/2010/main" val="1968203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C3B775C-7167-4F3B-B33F-B2805D03F9F7}"/>
              </a:ext>
            </a:extLst>
          </p:cNvPr>
          <p:cNvSpPr/>
          <p:nvPr/>
        </p:nvSpPr>
        <p:spPr>
          <a:xfrm>
            <a:off x="1256002" y="2285294"/>
            <a:ext cx="887758" cy="451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喵呜体"/>
                <a:ea typeface="微软雅黑 Light"/>
                <a:cs typeface="+mn-ea"/>
                <a:sym typeface="+mn-lt"/>
              </a:rPr>
              <a:t>中文</a:t>
            </a:r>
          </a:p>
        </p:txBody>
      </p:sp>
      <p:sp>
        <p:nvSpPr>
          <p:cNvPr id="27" name="文本框 2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C09BA16-1E94-4DA5-A2D8-A0C5B6E915D4}"/>
              </a:ext>
            </a:extLst>
          </p:cNvPr>
          <p:cNvSpPr txBox="1"/>
          <p:nvPr/>
        </p:nvSpPr>
        <p:spPr>
          <a:xfrm>
            <a:off x="2362127" y="2285796"/>
            <a:ext cx="26468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rPr>
              <a:t>新蒂下午茶基本版</a:t>
            </a:r>
            <a:endParaRPr kumimoji="0" lang="en-US" altLang="zh-CN" sz="24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endParaRPr>
          </a:p>
        </p:txBody>
      </p:sp>
      <p:sp>
        <p:nvSpPr>
          <p:cNvPr id="28" name="矩形 27"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947E616A-AA1D-4B9D-9576-D6747772ED1A}"/>
              </a:ext>
            </a:extLst>
          </p:cNvPr>
          <p:cNvSpPr/>
          <p:nvPr/>
        </p:nvSpPr>
        <p:spPr>
          <a:xfrm>
            <a:off x="1256002" y="4187976"/>
            <a:ext cx="887758" cy="451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方正喵呜体"/>
                <a:ea typeface="微软雅黑 Light"/>
                <a:cs typeface="+mn-ea"/>
                <a:sym typeface="+mn-lt"/>
              </a:rPr>
              <a:t>英文</a:t>
            </a:r>
          </a:p>
        </p:txBody>
      </p:sp>
      <p:sp>
        <p:nvSpPr>
          <p:cNvPr id="29" name="文本框 28"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D7CC004-1A5E-4A78-AD3F-520B3E121FCD}"/>
              </a:ext>
            </a:extLst>
          </p:cNvPr>
          <p:cNvSpPr txBox="1"/>
          <p:nvPr/>
        </p:nvSpPr>
        <p:spPr>
          <a:xfrm>
            <a:off x="5292714" y="2285796"/>
            <a:ext cx="225895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微软雅黑 Light"/>
                <a:ea typeface="微软雅黑 Light"/>
                <a:cs typeface="+mn-ea"/>
                <a:sym typeface="+mn-lt"/>
              </a:rPr>
              <a:t>微软雅黑</a:t>
            </a:r>
            <a:r>
              <a:rPr kumimoji="0" lang="en-US" altLang="zh-CN" sz="2400" b="0" i="0" u="none" strike="noStrike" kern="1200" cap="none" spc="0" normalizeH="0" baseline="0" noProof="0" dirty="0">
                <a:ln>
                  <a:noFill/>
                </a:ln>
                <a:solidFill>
                  <a:schemeClr val="accent1"/>
                </a:solidFill>
                <a:effectLst/>
                <a:uLnTx/>
                <a:uFillTx/>
                <a:latin typeface="微软雅黑 Light"/>
                <a:ea typeface="微软雅黑 Light"/>
                <a:cs typeface="+mn-ea"/>
                <a:sym typeface="+mn-lt"/>
              </a:rPr>
              <a:t>LIGHT</a:t>
            </a:r>
            <a:endParaRPr kumimoji="0" lang="zh-CN" altLang="en-US" sz="2400" b="0" i="0" u="none" strike="noStrike" kern="1200" cap="none" spc="0" normalizeH="0" baseline="0" noProof="0" dirty="0">
              <a:ln>
                <a:noFill/>
              </a:ln>
              <a:solidFill>
                <a:schemeClr val="accent1"/>
              </a:solidFill>
              <a:effectLst/>
              <a:uLnTx/>
              <a:uFillTx/>
              <a:latin typeface="微软雅黑 Light"/>
              <a:ea typeface="微软雅黑 Light"/>
              <a:cs typeface="+mn-ea"/>
              <a:sym typeface="+mn-lt"/>
            </a:endParaRPr>
          </a:p>
        </p:txBody>
      </p:sp>
      <p:cxnSp>
        <p:nvCxnSpPr>
          <p:cNvPr id="30" name="直接连接符 2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9CB53C3F-F3B3-46C6-A233-D397CC6A1712}"/>
              </a:ext>
            </a:extLst>
          </p:cNvPr>
          <p:cNvCxnSpPr/>
          <p:nvPr/>
        </p:nvCxnSpPr>
        <p:spPr>
          <a:xfrm>
            <a:off x="631460" y="3429000"/>
            <a:ext cx="10801228" cy="0"/>
          </a:xfrm>
          <a:prstGeom prst="line">
            <a:avLst/>
          </a:prstGeom>
          <a:ln>
            <a:solidFill>
              <a:srgbClr val="25577B">
                <a:alpha val="50000"/>
              </a:srgbClr>
            </a:solidFill>
          </a:ln>
        </p:spPr>
        <p:style>
          <a:lnRef idx="1">
            <a:schemeClr val="dk1"/>
          </a:lnRef>
          <a:fillRef idx="0">
            <a:schemeClr val="dk1"/>
          </a:fillRef>
          <a:effectRef idx="0">
            <a:schemeClr val="dk1"/>
          </a:effectRef>
          <a:fontRef idx="minor">
            <a:schemeClr val="tx1"/>
          </a:fontRef>
        </p:style>
      </p:cxnSp>
      <p:grpSp>
        <p:nvGrpSpPr>
          <p:cNvPr id="31" name="组合 3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F17FA50D-00A7-496D-8DEE-8C017EA75E69}"/>
              </a:ext>
            </a:extLst>
          </p:cNvPr>
          <p:cNvGrpSpPr/>
          <p:nvPr/>
        </p:nvGrpSpPr>
        <p:grpSpPr>
          <a:xfrm>
            <a:off x="798354" y="474385"/>
            <a:ext cx="884337" cy="702275"/>
            <a:chOff x="1187820" y="559052"/>
            <a:chExt cx="884337" cy="702275"/>
          </a:xfrm>
        </p:grpSpPr>
        <p:sp>
          <p:nvSpPr>
            <p:cNvPr id="32" name="文本框 31">
              <a:extLst>
                <a:ext uri="{FF2B5EF4-FFF2-40B4-BE49-F238E27FC236}">
                  <a16:creationId xmlns:a16="http://schemas.microsoft.com/office/drawing/2014/main" id="{189B61B1-97F0-4840-956F-7769A354A33C}"/>
                </a:ext>
              </a:extLst>
            </p:cNvPr>
            <p:cNvSpPr txBox="1"/>
            <p:nvPr/>
          </p:nvSpPr>
          <p:spPr>
            <a:xfrm>
              <a:off x="1255908" y="559052"/>
              <a:ext cx="8162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rPr>
                <a:t>字体</a:t>
              </a:r>
            </a:p>
          </p:txBody>
        </p:sp>
        <p:cxnSp>
          <p:nvCxnSpPr>
            <p:cNvPr id="33" name="直接连接符 32">
              <a:extLst>
                <a:ext uri="{FF2B5EF4-FFF2-40B4-BE49-F238E27FC236}">
                  <a16:creationId xmlns:a16="http://schemas.microsoft.com/office/drawing/2014/main" id="{EBF71BA7-C4D8-4904-8731-84F482B83E25}"/>
                </a:ext>
              </a:extLst>
            </p:cNvPr>
            <p:cNvCxnSpPr/>
            <p:nvPr/>
          </p:nvCxnSpPr>
          <p:spPr>
            <a:xfrm>
              <a:off x="1187820" y="652928"/>
              <a:ext cx="0" cy="5118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09EA04A-1150-43CD-AD36-F543F449A7C9}"/>
                </a:ext>
              </a:extLst>
            </p:cNvPr>
            <p:cNvSpPr txBox="1"/>
            <p:nvPr/>
          </p:nvSpPr>
          <p:spPr>
            <a:xfrm>
              <a:off x="1255908" y="922773"/>
              <a:ext cx="7136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accent1"/>
                  </a:solidFill>
                  <a:effectLst/>
                  <a:uLnTx/>
                  <a:uFillTx/>
                  <a:latin typeface="方正喵呜体"/>
                  <a:ea typeface="微软雅黑 Light"/>
                  <a:cs typeface="+mn-ea"/>
                  <a:sym typeface="+mn-lt"/>
                </a:rPr>
                <a:t>FONTS</a:t>
              </a:r>
            </a:p>
          </p:txBody>
        </p:sp>
      </p:grpSp>
      <p:sp>
        <p:nvSpPr>
          <p:cNvPr id="36" name="文本框 3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39A2D84-1CD3-46AD-9CA1-5CB7A8464AF3}"/>
              </a:ext>
            </a:extLst>
          </p:cNvPr>
          <p:cNvSpPr txBox="1"/>
          <p:nvPr/>
        </p:nvSpPr>
        <p:spPr>
          <a:xfrm>
            <a:off x="2374827" y="4187976"/>
            <a:ext cx="1723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方正喵呜体" panose="02010600010101010101" pitchFamily="2" charset="-122"/>
                <a:ea typeface="方正喵呜体" panose="02010600010101010101" pitchFamily="2" charset="-122"/>
                <a:cs typeface="Arial" panose="020B0604020202020204" pitchFamily="34" charset="0"/>
                <a:sym typeface="+mn-lt"/>
              </a:rPr>
              <a:t>方正喵呜体</a:t>
            </a:r>
            <a:endParaRPr kumimoji="0" lang="en-US" altLang="zh-CN" sz="2400" b="0" i="0" u="none" strike="noStrike" kern="1200" cap="none" spc="0" normalizeH="0" baseline="0" noProof="0" dirty="0">
              <a:ln>
                <a:noFill/>
              </a:ln>
              <a:solidFill>
                <a:schemeClr val="accent1"/>
              </a:solidFill>
              <a:effectLst/>
              <a:uLnTx/>
              <a:uFillTx/>
              <a:latin typeface="方正喵呜体" panose="02010600010101010101" pitchFamily="2" charset="-122"/>
              <a:ea typeface="方正喵呜体" panose="02010600010101010101" pitchFamily="2" charset="-122"/>
              <a:cs typeface="Arial" panose="020B0604020202020204" pitchFamily="34" charset="0"/>
              <a:sym typeface="+mn-lt"/>
            </a:endParaRPr>
          </a:p>
        </p:txBody>
      </p:sp>
      <p:sp>
        <p:nvSpPr>
          <p:cNvPr id="38" name="文本框 37">
            <a:extLst>
              <a:ext uri="{FF2B5EF4-FFF2-40B4-BE49-F238E27FC236}">
                <a16:creationId xmlns:a16="http://schemas.microsoft.com/office/drawing/2014/main" id="{5468193D-680E-45FF-A1C2-0D5A2CCAF0C4}"/>
              </a:ext>
            </a:extLst>
          </p:cNvPr>
          <p:cNvSpPr txBox="1"/>
          <p:nvPr/>
        </p:nvSpPr>
        <p:spPr>
          <a:xfrm>
            <a:off x="1060235" y="5895608"/>
            <a:ext cx="39224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404040"/>
                </a:solidFill>
                <a:effectLst/>
                <a:uLnTx/>
                <a:uFillTx/>
                <a:latin typeface="方正喵呜体"/>
                <a:ea typeface="微软雅黑 Light"/>
                <a:cs typeface="+mn-cs"/>
              </a:rPr>
              <a:t>（</a:t>
            </a:r>
            <a:r>
              <a:rPr kumimoji="0" lang="en-US" altLang="zh-CN" sz="1400" b="0" i="0" u="none" strike="noStrike" kern="1200" cap="none" spc="0" normalizeH="0" baseline="0" noProof="0" dirty="0">
                <a:ln>
                  <a:noFill/>
                </a:ln>
                <a:solidFill>
                  <a:srgbClr val="404040"/>
                </a:solidFill>
                <a:effectLst/>
                <a:uLnTx/>
                <a:uFillTx/>
                <a:latin typeface="方正喵呜体"/>
                <a:ea typeface="微软雅黑 Light"/>
                <a:cs typeface="+mn-cs"/>
              </a:rPr>
              <a:t>※</a:t>
            </a:r>
            <a:r>
              <a:rPr kumimoji="0" lang="zh-CN" altLang="en-US" sz="1400" b="0" i="0" u="none" strike="noStrike" kern="1200" cap="none" spc="0" normalizeH="0" baseline="0" noProof="0" dirty="0">
                <a:ln>
                  <a:noFill/>
                </a:ln>
                <a:solidFill>
                  <a:srgbClr val="404040"/>
                </a:solidFill>
                <a:effectLst/>
                <a:uLnTx/>
                <a:uFillTx/>
                <a:latin typeface="方正喵呜体"/>
                <a:ea typeface="微软雅黑 Light"/>
                <a:cs typeface="+mn-cs"/>
              </a:rPr>
              <a:t>若需商用，请购买正版字体）</a:t>
            </a:r>
          </a:p>
        </p:txBody>
      </p:sp>
    </p:spTree>
    <p:extLst>
      <p:ext uri="{BB962C8B-B14F-4D97-AF65-F5344CB8AC3E}">
        <p14:creationId xmlns:p14="http://schemas.microsoft.com/office/powerpoint/2010/main" val="759042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2C14454D-0C3D-45EC-8017-800EAB3AE135}"/>
              </a:ext>
            </a:extLst>
          </p:cNvPr>
          <p:cNvSpPr txBox="1"/>
          <p:nvPr/>
        </p:nvSpPr>
        <p:spPr>
          <a:xfrm>
            <a:off x="866442" y="474385"/>
            <a:ext cx="8162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新蒂下午茶基本版"/>
                <a:ea typeface="新蒂下午茶基本版"/>
                <a:cs typeface="+mn-ea"/>
                <a:sym typeface="+mn-lt"/>
              </a:rPr>
              <a:t>配色</a:t>
            </a:r>
          </a:p>
        </p:txBody>
      </p:sp>
      <p:cxnSp>
        <p:nvCxnSpPr>
          <p:cNvPr id="14" name="直接连接符 1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F6EE95C-EE63-47E3-B22F-6072CACFD456}"/>
              </a:ext>
            </a:extLst>
          </p:cNvPr>
          <p:cNvCxnSpPr/>
          <p:nvPr/>
        </p:nvCxnSpPr>
        <p:spPr>
          <a:xfrm>
            <a:off x="798354" y="568261"/>
            <a:ext cx="0" cy="5118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22A89D5-E48F-4090-A438-E351041E0D69}"/>
              </a:ext>
            </a:extLst>
          </p:cNvPr>
          <p:cNvSpPr txBox="1"/>
          <p:nvPr/>
        </p:nvSpPr>
        <p:spPr>
          <a:xfrm>
            <a:off x="866442" y="838106"/>
            <a:ext cx="8483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accent1"/>
                </a:solidFill>
                <a:effectLst/>
                <a:uLnTx/>
                <a:uFillTx/>
                <a:latin typeface="方正喵呜体"/>
                <a:ea typeface="微软雅黑 Light"/>
                <a:cs typeface="+mn-ea"/>
                <a:sym typeface="+mn-lt"/>
              </a:rPr>
              <a:t>COLOUR</a:t>
            </a:r>
          </a:p>
        </p:txBody>
      </p:sp>
      <p:sp>
        <p:nvSpPr>
          <p:cNvPr id="16" name="椭圆 1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2F955DC4-8B68-40B2-B689-49B794A8536A}"/>
              </a:ext>
            </a:extLst>
          </p:cNvPr>
          <p:cNvSpPr/>
          <p:nvPr/>
        </p:nvSpPr>
        <p:spPr>
          <a:xfrm>
            <a:off x="4019134" y="2529000"/>
            <a:ext cx="1800000" cy="1800000"/>
          </a:xfrm>
          <a:prstGeom prst="ellipse">
            <a:avLst/>
          </a:prstGeom>
          <a:solidFill>
            <a:schemeClr val="accent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方正喵呜体"/>
              <a:ea typeface="微软雅黑 Light"/>
              <a:cs typeface="+mn-ea"/>
              <a:sym typeface="+mn-lt"/>
            </a:endParaRPr>
          </a:p>
        </p:txBody>
      </p:sp>
      <p:sp>
        <p:nvSpPr>
          <p:cNvPr id="17" name="椭圆 1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9C1E6AD-4FEC-43B0-A499-29DB40E1F2AC}"/>
              </a:ext>
            </a:extLst>
          </p:cNvPr>
          <p:cNvSpPr/>
          <p:nvPr/>
        </p:nvSpPr>
        <p:spPr>
          <a:xfrm>
            <a:off x="1665401" y="2529000"/>
            <a:ext cx="1800000" cy="1800000"/>
          </a:xfrm>
          <a:prstGeom prst="ellipse">
            <a:avLst/>
          </a:prstGeom>
          <a:solidFill>
            <a:schemeClr val="accent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方正喵呜体"/>
              <a:ea typeface="微软雅黑 Light"/>
              <a:cs typeface="+mn-ea"/>
              <a:sym typeface="+mn-lt"/>
            </a:endParaRPr>
          </a:p>
        </p:txBody>
      </p:sp>
      <p:sp>
        <p:nvSpPr>
          <p:cNvPr id="18" name="椭圆 17"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2F561D7-10A4-470D-80E9-95EF80648B62}"/>
              </a:ext>
            </a:extLst>
          </p:cNvPr>
          <p:cNvSpPr/>
          <p:nvPr/>
        </p:nvSpPr>
        <p:spPr>
          <a:xfrm>
            <a:off x="6372867" y="2529000"/>
            <a:ext cx="1800000" cy="1800000"/>
          </a:xfrm>
          <a:prstGeom prst="ellipse">
            <a:avLst/>
          </a:prstGeom>
          <a:solidFill>
            <a:schemeClr val="accent5"/>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方正喵呜体"/>
              <a:ea typeface="微软雅黑 Light"/>
              <a:cs typeface="+mn-ea"/>
              <a:sym typeface="+mn-lt"/>
            </a:endParaRPr>
          </a:p>
        </p:txBody>
      </p:sp>
      <p:sp>
        <p:nvSpPr>
          <p:cNvPr id="19" name="椭圆 18"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5146402-7877-4198-A8AD-08532F24070B}"/>
              </a:ext>
            </a:extLst>
          </p:cNvPr>
          <p:cNvSpPr/>
          <p:nvPr/>
        </p:nvSpPr>
        <p:spPr>
          <a:xfrm>
            <a:off x="8726599" y="2529000"/>
            <a:ext cx="1800000" cy="1800000"/>
          </a:xfrm>
          <a:prstGeom prst="ellipse">
            <a:avLst/>
          </a:prstGeom>
          <a:solidFill>
            <a:srgbClr val="404040"/>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方正喵呜体"/>
              <a:ea typeface="微软雅黑 Light"/>
              <a:cs typeface="+mn-ea"/>
              <a:sym typeface="+mn-lt"/>
            </a:endParaRPr>
          </a:p>
        </p:txBody>
      </p:sp>
    </p:spTree>
    <p:extLst>
      <p:ext uri="{BB962C8B-B14F-4D97-AF65-F5344CB8AC3E}">
        <p14:creationId xmlns:p14="http://schemas.microsoft.com/office/powerpoint/2010/main" val="58030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1E3C9158-20D2-4950-A489-BF39A5AF1384}"/>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 r="12"/>
          <a:stretch>
            <a:fillRect/>
          </a:stretch>
        </p:blipFill>
        <p:spPr/>
      </p:pic>
      <p:sp>
        <p:nvSpPr>
          <p:cNvPr id="3" name="内容占位符 2">
            <a:extLst>
              <a:ext uri="{FF2B5EF4-FFF2-40B4-BE49-F238E27FC236}">
                <a16:creationId xmlns:a16="http://schemas.microsoft.com/office/drawing/2014/main" id="{797CFA30-3A75-4617-A1F6-86562DAE7B53}"/>
              </a:ext>
            </a:extLst>
          </p:cNvPr>
          <p:cNvSpPr>
            <a:spLocks noGrp="1"/>
          </p:cNvSpPr>
          <p:nvPr>
            <p:ph sz="quarter" idx="22"/>
          </p:nvPr>
        </p:nvSpPr>
        <p:spPr>
          <a:xfrm>
            <a:off x="6114105" y="3185647"/>
            <a:ext cx="4650464" cy="2772362"/>
          </a:xfrm>
        </p:spPr>
        <p:txBody>
          <a:bodyPr/>
          <a:lstStyle/>
          <a:p>
            <a:r>
              <a:rPr lang="zh-CN" altLang="en-US" dirty="0"/>
              <a:t>请在这里输入你想要添加的正文内容，在这里输入你想要添加你所想要的正文内容，请在这里输入你想要添加你所想要的正文内容请在这里输入你想要添加请在这里输入你想要添加的正文内容，在这里输入你想要添加你所想要的正文内容，请在这里输入你想要添加你所想要的</a:t>
            </a:r>
          </a:p>
          <a:p>
            <a:endParaRPr lang="zh-CN" altLang="en-US" dirty="0"/>
          </a:p>
        </p:txBody>
      </p:sp>
      <p:sp>
        <p:nvSpPr>
          <p:cNvPr id="4" name="内容占位符 3">
            <a:extLst>
              <a:ext uri="{FF2B5EF4-FFF2-40B4-BE49-F238E27FC236}">
                <a16:creationId xmlns:a16="http://schemas.microsoft.com/office/drawing/2014/main" id="{EDCC9A0C-0005-4499-978B-2EF724859EC3}"/>
              </a:ext>
            </a:extLst>
          </p:cNvPr>
          <p:cNvSpPr>
            <a:spLocks noGrp="1"/>
          </p:cNvSpPr>
          <p:nvPr>
            <p:ph sz="quarter" idx="23"/>
          </p:nvPr>
        </p:nvSpPr>
        <p:spPr>
          <a:xfrm>
            <a:off x="6095999" y="2537088"/>
            <a:ext cx="3189288" cy="433965"/>
          </a:xfrm>
        </p:spPr>
        <p:txBody>
          <a:bodyPr/>
          <a:lstStyle/>
          <a:p>
            <a:r>
              <a:rPr lang="zh-CN" altLang="en-US" dirty="0"/>
              <a:t>这里输入你的标题</a:t>
            </a:r>
          </a:p>
        </p:txBody>
      </p:sp>
      <p:sp>
        <p:nvSpPr>
          <p:cNvPr id="21" name="任意多边形 3">
            <a:extLst>
              <a:ext uri="{FF2B5EF4-FFF2-40B4-BE49-F238E27FC236}">
                <a16:creationId xmlns:a16="http://schemas.microsoft.com/office/drawing/2014/main" id="{2674CDA7-4293-4846-A057-E3413A297F9C}"/>
              </a:ext>
            </a:extLst>
          </p:cNvPr>
          <p:cNvSpPr/>
          <p:nvPr/>
        </p:nvSpPr>
        <p:spPr>
          <a:xfrm>
            <a:off x="937418" y="1701295"/>
            <a:ext cx="10317163" cy="4672012"/>
          </a:xfrm>
          <a:custGeom>
            <a:avLst/>
            <a:gdLst>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284618 w 4441372"/>
              <a:gd name="connsiteY4" fmla="*/ 52251 h 2312126"/>
              <a:gd name="connsiteX5" fmla="*/ 1854926 w 4441372"/>
              <a:gd name="connsiteY5" fmla="*/ 0 h 2312126"/>
              <a:gd name="connsiteX0" fmla="*/ 235132 w 4441372"/>
              <a:gd name="connsiteY0" fmla="*/ 26126 h 2312126"/>
              <a:gd name="connsiteX1" fmla="*/ 0 w 4441372"/>
              <a:gd name="connsiteY1" fmla="*/ 26126 h 2312126"/>
              <a:gd name="connsiteX2" fmla="*/ 52252 w 4441372"/>
              <a:gd name="connsiteY2" fmla="*/ 2299063 h 2312126"/>
              <a:gd name="connsiteX3" fmla="*/ 4441372 w 4441372"/>
              <a:gd name="connsiteY3" fmla="*/ 2312126 h 2312126"/>
              <a:gd name="connsiteX4" fmla="*/ 4389121 w 4441372"/>
              <a:gd name="connsiteY4" fmla="*/ 39188 h 2312126"/>
              <a:gd name="connsiteX5" fmla="*/ 1854926 w 4441372"/>
              <a:gd name="connsiteY5" fmla="*/ 0 h 2312126"/>
              <a:gd name="connsiteX0" fmla="*/ 235132 w 4860149"/>
              <a:gd name="connsiteY0" fmla="*/ 165813 h 2451813"/>
              <a:gd name="connsiteX1" fmla="*/ 0 w 4860149"/>
              <a:gd name="connsiteY1" fmla="*/ 165813 h 2451813"/>
              <a:gd name="connsiteX2" fmla="*/ 52252 w 4860149"/>
              <a:gd name="connsiteY2" fmla="*/ 2438750 h 2451813"/>
              <a:gd name="connsiteX3" fmla="*/ 4441372 w 4860149"/>
              <a:gd name="connsiteY3" fmla="*/ 2451813 h 2451813"/>
              <a:gd name="connsiteX4" fmla="*/ 4389121 w 4860149"/>
              <a:gd name="connsiteY4" fmla="*/ 178875 h 2451813"/>
              <a:gd name="connsiteX5" fmla="*/ 1854926 w 4860149"/>
              <a:gd name="connsiteY5" fmla="*/ 139687 h 2451813"/>
              <a:gd name="connsiteX0" fmla="*/ 235132 w 4752333"/>
              <a:gd name="connsiteY0" fmla="*/ 39388 h 2325388"/>
              <a:gd name="connsiteX1" fmla="*/ 0 w 4752333"/>
              <a:gd name="connsiteY1" fmla="*/ 39388 h 2325388"/>
              <a:gd name="connsiteX2" fmla="*/ 52252 w 4752333"/>
              <a:gd name="connsiteY2" fmla="*/ 2312325 h 2325388"/>
              <a:gd name="connsiteX3" fmla="*/ 4441372 w 4752333"/>
              <a:gd name="connsiteY3" fmla="*/ 2325388 h 2325388"/>
              <a:gd name="connsiteX4" fmla="*/ 4389121 w 4752333"/>
              <a:gd name="connsiteY4" fmla="*/ 52450 h 2325388"/>
              <a:gd name="connsiteX5" fmla="*/ 1854926 w 4752333"/>
              <a:gd name="connsiteY5" fmla="*/ 13262 h 2325388"/>
              <a:gd name="connsiteX0" fmla="*/ 235132 w 4860149"/>
              <a:gd name="connsiteY0" fmla="*/ 39388 h 2603032"/>
              <a:gd name="connsiteX1" fmla="*/ 0 w 4860149"/>
              <a:gd name="connsiteY1" fmla="*/ 39388 h 2603032"/>
              <a:gd name="connsiteX2" fmla="*/ 52252 w 4860149"/>
              <a:gd name="connsiteY2" fmla="*/ 2312325 h 2603032"/>
              <a:gd name="connsiteX3" fmla="*/ 4441372 w 4860149"/>
              <a:gd name="connsiteY3" fmla="*/ 2325388 h 2603032"/>
              <a:gd name="connsiteX4" fmla="*/ 4389121 w 4860149"/>
              <a:gd name="connsiteY4" fmla="*/ 52450 h 2603032"/>
              <a:gd name="connsiteX5" fmla="*/ 1854926 w 4860149"/>
              <a:gd name="connsiteY5" fmla="*/ 13262 h 2603032"/>
              <a:gd name="connsiteX0" fmla="*/ 235132 w 4617563"/>
              <a:gd name="connsiteY0" fmla="*/ 39388 h 2493940"/>
              <a:gd name="connsiteX1" fmla="*/ 0 w 4617563"/>
              <a:gd name="connsiteY1" fmla="*/ 39388 h 2493940"/>
              <a:gd name="connsiteX2" fmla="*/ 52252 w 4617563"/>
              <a:gd name="connsiteY2" fmla="*/ 2312325 h 2493940"/>
              <a:gd name="connsiteX3" fmla="*/ 4441372 w 4617563"/>
              <a:gd name="connsiteY3" fmla="*/ 2325388 h 2493940"/>
              <a:gd name="connsiteX4" fmla="*/ 4389121 w 4617563"/>
              <a:gd name="connsiteY4" fmla="*/ 52450 h 2493940"/>
              <a:gd name="connsiteX5" fmla="*/ 1854926 w 4617563"/>
              <a:gd name="connsiteY5" fmla="*/ 13262 h 2493940"/>
              <a:gd name="connsiteX0" fmla="*/ 235132 w 4479124"/>
              <a:gd name="connsiteY0" fmla="*/ 26126 h 2480678"/>
              <a:gd name="connsiteX1" fmla="*/ 0 w 4479124"/>
              <a:gd name="connsiteY1" fmla="*/ 26126 h 2480678"/>
              <a:gd name="connsiteX2" fmla="*/ 52252 w 4479124"/>
              <a:gd name="connsiteY2" fmla="*/ 2299063 h 2480678"/>
              <a:gd name="connsiteX3" fmla="*/ 4441372 w 4479124"/>
              <a:gd name="connsiteY3" fmla="*/ 2312126 h 2480678"/>
              <a:gd name="connsiteX4" fmla="*/ 4389121 w 4479124"/>
              <a:gd name="connsiteY4" fmla="*/ 39188 h 2480678"/>
              <a:gd name="connsiteX5" fmla="*/ 1854926 w 4479124"/>
              <a:gd name="connsiteY5" fmla="*/ 0 h 2480678"/>
              <a:gd name="connsiteX0" fmla="*/ 533373 w 4777365"/>
              <a:gd name="connsiteY0" fmla="*/ 26126 h 2589770"/>
              <a:gd name="connsiteX1" fmla="*/ 298241 w 4777365"/>
              <a:gd name="connsiteY1" fmla="*/ 26126 h 2589770"/>
              <a:gd name="connsiteX2" fmla="*/ 350493 w 4777365"/>
              <a:gd name="connsiteY2" fmla="*/ 2299063 h 2589770"/>
              <a:gd name="connsiteX3" fmla="*/ 4739613 w 4777365"/>
              <a:gd name="connsiteY3" fmla="*/ 2312126 h 2589770"/>
              <a:gd name="connsiteX4" fmla="*/ 4687362 w 4777365"/>
              <a:gd name="connsiteY4" fmla="*/ 39188 h 2589770"/>
              <a:gd name="connsiteX5" fmla="*/ 2153167 w 4777365"/>
              <a:gd name="connsiteY5" fmla="*/ 0 h 2589770"/>
              <a:gd name="connsiteX0" fmla="*/ 248811 w 4492803"/>
              <a:gd name="connsiteY0" fmla="*/ 26126 h 2476671"/>
              <a:gd name="connsiteX1" fmla="*/ 13679 w 4492803"/>
              <a:gd name="connsiteY1" fmla="*/ 26126 h 2476671"/>
              <a:gd name="connsiteX2" fmla="*/ 65931 w 4492803"/>
              <a:gd name="connsiteY2" fmla="*/ 2299063 h 2476671"/>
              <a:gd name="connsiteX3" fmla="*/ 4455051 w 4492803"/>
              <a:gd name="connsiteY3" fmla="*/ 2312126 h 2476671"/>
              <a:gd name="connsiteX4" fmla="*/ 4402800 w 4492803"/>
              <a:gd name="connsiteY4" fmla="*/ 39188 h 2476671"/>
              <a:gd name="connsiteX5" fmla="*/ 1868605 w 4492803"/>
              <a:gd name="connsiteY5" fmla="*/ 0 h 2476671"/>
              <a:gd name="connsiteX0" fmla="*/ 248811 w 4475396"/>
              <a:gd name="connsiteY0" fmla="*/ 26126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475396"/>
              <a:gd name="connsiteY0" fmla="*/ 65314 h 2343322"/>
              <a:gd name="connsiteX1" fmla="*/ 13679 w 4475396"/>
              <a:gd name="connsiteY1" fmla="*/ 26126 h 2343322"/>
              <a:gd name="connsiteX2" fmla="*/ 65931 w 4475396"/>
              <a:gd name="connsiteY2" fmla="*/ 2299063 h 2343322"/>
              <a:gd name="connsiteX3" fmla="*/ 4455051 w 4475396"/>
              <a:gd name="connsiteY3" fmla="*/ 2312126 h 2343322"/>
              <a:gd name="connsiteX4" fmla="*/ 4402800 w 4475396"/>
              <a:gd name="connsiteY4" fmla="*/ 39188 h 2343322"/>
              <a:gd name="connsiteX5" fmla="*/ 1868605 w 4475396"/>
              <a:gd name="connsiteY5" fmla="*/ 0 h 2343322"/>
              <a:gd name="connsiteX0" fmla="*/ 1129968 w 4517641"/>
              <a:gd name="connsiteY0" fmla="*/ 200403 h 2478411"/>
              <a:gd name="connsiteX1" fmla="*/ 13679 w 4517641"/>
              <a:gd name="connsiteY1" fmla="*/ 161215 h 2478411"/>
              <a:gd name="connsiteX2" fmla="*/ 65931 w 4517641"/>
              <a:gd name="connsiteY2" fmla="*/ 2434152 h 2478411"/>
              <a:gd name="connsiteX3" fmla="*/ 4455051 w 4517641"/>
              <a:gd name="connsiteY3" fmla="*/ 2447215 h 2478411"/>
              <a:gd name="connsiteX4" fmla="*/ 4402800 w 4517641"/>
              <a:gd name="connsiteY4" fmla="*/ 174277 h 2478411"/>
              <a:gd name="connsiteX5" fmla="*/ 3308240 w 4517641"/>
              <a:gd name="connsiteY5" fmla="*/ 148152 h 2478411"/>
              <a:gd name="connsiteX0" fmla="*/ 1129968 w 4493857"/>
              <a:gd name="connsiteY0" fmla="*/ 84545 h 2362553"/>
              <a:gd name="connsiteX1" fmla="*/ 13679 w 4493857"/>
              <a:gd name="connsiteY1" fmla="*/ 45357 h 2362553"/>
              <a:gd name="connsiteX2" fmla="*/ 65931 w 4493857"/>
              <a:gd name="connsiteY2" fmla="*/ 2318294 h 2362553"/>
              <a:gd name="connsiteX3" fmla="*/ 4455051 w 4493857"/>
              <a:gd name="connsiteY3" fmla="*/ 2331357 h 2362553"/>
              <a:gd name="connsiteX4" fmla="*/ 4402800 w 4493857"/>
              <a:gd name="connsiteY4" fmla="*/ 58419 h 2362553"/>
              <a:gd name="connsiteX5" fmla="*/ 3308240 w 4493857"/>
              <a:gd name="connsiteY5" fmla="*/ 32294 h 2362553"/>
              <a:gd name="connsiteX0" fmla="*/ 1129968 w 4478639"/>
              <a:gd name="connsiteY0" fmla="*/ 52251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0" fmla="*/ 1129968 w 4478639"/>
              <a:gd name="connsiteY0" fmla="*/ 13063 h 2330259"/>
              <a:gd name="connsiteX1" fmla="*/ 13679 w 4478639"/>
              <a:gd name="connsiteY1" fmla="*/ 13063 h 2330259"/>
              <a:gd name="connsiteX2" fmla="*/ 65931 w 4478639"/>
              <a:gd name="connsiteY2" fmla="*/ 2286000 h 2330259"/>
              <a:gd name="connsiteX3" fmla="*/ 4455051 w 4478639"/>
              <a:gd name="connsiteY3" fmla="*/ 2299063 h 2330259"/>
              <a:gd name="connsiteX4" fmla="*/ 4402800 w 4478639"/>
              <a:gd name="connsiteY4" fmla="*/ 26125 h 2330259"/>
              <a:gd name="connsiteX5" fmla="*/ 3308240 w 4478639"/>
              <a:gd name="connsiteY5" fmla="*/ 0 h 2330259"/>
              <a:gd name="connsiteX6" fmla="*/ 1129968 w 4478639"/>
              <a:gd name="connsiteY6" fmla="*/ 13063 h 23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639" h="2330259">
                <a:moveTo>
                  <a:pt x="1129968" y="13063"/>
                </a:moveTo>
                <a:lnTo>
                  <a:pt x="13679" y="13063"/>
                </a:lnTo>
                <a:cubicBezTo>
                  <a:pt x="-16801" y="391886"/>
                  <a:pt x="4971" y="2283823"/>
                  <a:pt x="65931" y="2286000"/>
                </a:cubicBezTo>
                <a:cubicBezTo>
                  <a:pt x="126891" y="2288177"/>
                  <a:pt x="4411508" y="2375263"/>
                  <a:pt x="4455051" y="2299063"/>
                </a:cubicBezTo>
                <a:cubicBezTo>
                  <a:pt x="4498594" y="2222863"/>
                  <a:pt x="4482237" y="69668"/>
                  <a:pt x="4402800" y="26125"/>
                </a:cubicBezTo>
                <a:cubicBezTo>
                  <a:pt x="4323363" y="-17418"/>
                  <a:pt x="4152972" y="13063"/>
                  <a:pt x="3308240" y="0"/>
                </a:cubicBezTo>
                <a:lnTo>
                  <a:pt x="1129968" y="13063"/>
                </a:lnTo>
                <a:close/>
              </a:path>
            </a:pathLst>
          </a:custGeom>
          <a:noFill/>
          <a:ln w="25400" cap="rnd">
            <a:solidFill>
              <a:schemeClr val="accent1"/>
            </a:solidFill>
            <a:prstDash val="lgDash"/>
          </a:ln>
        </p:spPr>
        <p:txBody>
          <a:bodyPr rtlCol="0" anchor="ctr"/>
          <a:lstStyle/>
          <a:p>
            <a:pPr algn="ctr"/>
            <a:endParaRPr lang="zh-CN" altLang="en-US" dirty="0">
              <a:ea typeface="微软雅黑 Light" panose="020B0502040204020203" pitchFamily="34" charset="-122"/>
            </a:endParaRPr>
          </a:p>
        </p:txBody>
      </p:sp>
      <p:sp>
        <p:nvSpPr>
          <p:cNvPr id="24" name="矩形 5">
            <a:extLst>
              <a:ext uri="{FF2B5EF4-FFF2-40B4-BE49-F238E27FC236}">
                <a16:creationId xmlns:a16="http://schemas.microsoft.com/office/drawing/2014/main" id="{937ADEAF-34F4-4715-88D9-D066892C1760}"/>
              </a:ext>
            </a:extLst>
          </p:cNvPr>
          <p:cNvSpPr/>
          <p:nvPr/>
        </p:nvSpPr>
        <p:spPr>
          <a:xfrm rot="19215450">
            <a:off x="1022972" y="2331361"/>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sp>
        <p:nvSpPr>
          <p:cNvPr id="25" name="矩形 5">
            <a:extLst>
              <a:ext uri="{FF2B5EF4-FFF2-40B4-BE49-F238E27FC236}">
                <a16:creationId xmlns:a16="http://schemas.microsoft.com/office/drawing/2014/main" id="{277F0323-DE4D-43D2-8523-3757782B851F}"/>
              </a:ext>
            </a:extLst>
          </p:cNvPr>
          <p:cNvSpPr/>
          <p:nvPr/>
        </p:nvSpPr>
        <p:spPr>
          <a:xfrm rot="19215450">
            <a:off x="5073569" y="5578564"/>
            <a:ext cx="963330" cy="303889"/>
          </a:xfrm>
          <a:custGeom>
            <a:avLst/>
            <a:gdLst>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0 w 1219200"/>
              <a:gd name="connsiteY4" fmla="*/ 0 h 381000"/>
              <a:gd name="connsiteX0" fmla="*/ 0 w 1219200"/>
              <a:gd name="connsiteY0" fmla="*/ 0 h 381000"/>
              <a:gd name="connsiteX1" fmla="*/ 1219200 w 1219200"/>
              <a:gd name="connsiteY1" fmla="*/ 0 h 381000"/>
              <a:gd name="connsiteX2" fmla="*/ 1219200 w 1219200"/>
              <a:gd name="connsiteY2" fmla="*/ 381000 h 381000"/>
              <a:gd name="connsiteX3" fmla="*/ 0 w 1219200"/>
              <a:gd name="connsiteY3" fmla="*/ 381000 h 381000"/>
              <a:gd name="connsiteX4" fmla="*/ 30857 w 1219200"/>
              <a:gd name="connsiteY4" fmla="*/ 67762 h 381000"/>
              <a:gd name="connsiteX5" fmla="*/ 0 w 1219200"/>
              <a:gd name="connsiteY5" fmla="*/ 0 h 381000"/>
              <a:gd name="connsiteX0" fmla="*/ 87741 w 1306941"/>
              <a:gd name="connsiteY0" fmla="*/ 0 h 381000"/>
              <a:gd name="connsiteX1" fmla="*/ 1306941 w 1306941"/>
              <a:gd name="connsiteY1" fmla="*/ 0 h 381000"/>
              <a:gd name="connsiteX2" fmla="*/ 1306941 w 1306941"/>
              <a:gd name="connsiteY2" fmla="*/ 381000 h 381000"/>
              <a:gd name="connsiteX3" fmla="*/ 87741 w 1306941"/>
              <a:gd name="connsiteY3" fmla="*/ 381000 h 381000"/>
              <a:gd name="connsiteX4" fmla="*/ 94260 w 1306941"/>
              <a:gd name="connsiteY4" fmla="*/ 126867 h 381000"/>
              <a:gd name="connsiteX5" fmla="*/ 118598 w 1306941"/>
              <a:gd name="connsiteY5" fmla="*/ 67762 h 381000"/>
              <a:gd name="connsiteX6" fmla="*/ 87741 w 1306941"/>
              <a:gd name="connsiteY6" fmla="*/ 0 h 381000"/>
              <a:gd name="connsiteX0" fmla="*/ 93273 w 1312473"/>
              <a:gd name="connsiteY0" fmla="*/ 0 h 381000"/>
              <a:gd name="connsiteX1" fmla="*/ 1312473 w 1312473"/>
              <a:gd name="connsiteY1" fmla="*/ 0 h 381000"/>
              <a:gd name="connsiteX2" fmla="*/ 1312473 w 1312473"/>
              <a:gd name="connsiteY2" fmla="*/ 381000 h 381000"/>
              <a:gd name="connsiteX3" fmla="*/ 93273 w 1312473"/>
              <a:gd name="connsiteY3" fmla="*/ 381000 h 381000"/>
              <a:gd name="connsiteX4" fmla="*/ 92839 w 1312473"/>
              <a:gd name="connsiteY4" fmla="*/ 192927 h 381000"/>
              <a:gd name="connsiteX5" fmla="*/ 99792 w 1312473"/>
              <a:gd name="connsiteY5" fmla="*/ 126867 h 381000"/>
              <a:gd name="connsiteX6" fmla="*/ 124130 w 1312473"/>
              <a:gd name="connsiteY6" fmla="*/ 67762 h 381000"/>
              <a:gd name="connsiteX7" fmla="*/ 93273 w 1312473"/>
              <a:gd name="connsiteY7" fmla="*/ 0 h 381000"/>
              <a:gd name="connsiteX0" fmla="*/ 101353 w 1320553"/>
              <a:gd name="connsiteY0" fmla="*/ 0 h 381000"/>
              <a:gd name="connsiteX1" fmla="*/ 1320553 w 1320553"/>
              <a:gd name="connsiteY1" fmla="*/ 0 h 381000"/>
              <a:gd name="connsiteX2" fmla="*/ 1320553 w 1320553"/>
              <a:gd name="connsiteY2" fmla="*/ 381000 h 381000"/>
              <a:gd name="connsiteX3" fmla="*/ 101353 w 1320553"/>
              <a:gd name="connsiteY3" fmla="*/ 381000 h 381000"/>
              <a:gd name="connsiteX4" fmla="*/ 83535 w 1320553"/>
              <a:gd name="connsiteY4" fmla="*/ 293754 h 381000"/>
              <a:gd name="connsiteX5" fmla="*/ 100919 w 1320553"/>
              <a:gd name="connsiteY5" fmla="*/ 192927 h 381000"/>
              <a:gd name="connsiteX6" fmla="*/ 107872 w 1320553"/>
              <a:gd name="connsiteY6" fmla="*/ 126867 h 381000"/>
              <a:gd name="connsiteX7" fmla="*/ 132210 w 1320553"/>
              <a:gd name="connsiteY7" fmla="*/ 67762 h 381000"/>
              <a:gd name="connsiteX8" fmla="*/ 101353 w 1320553"/>
              <a:gd name="connsiteY8"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80495 w 1317513"/>
              <a:gd name="connsiteY5" fmla="*/ 293754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8313 w 1317513"/>
              <a:gd name="connsiteY0" fmla="*/ 0 h 381000"/>
              <a:gd name="connsiteX1" fmla="*/ 1317513 w 1317513"/>
              <a:gd name="connsiteY1" fmla="*/ 0 h 381000"/>
              <a:gd name="connsiteX2" fmla="*/ 1317513 w 1317513"/>
              <a:gd name="connsiteY2" fmla="*/ 381000 h 381000"/>
              <a:gd name="connsiteX3" fmla="*/ 98313 w 1317513"/>
              <a:gd name="connsiteY3" fmla="*/ 381000 h 381000"/>
              <a:gd name="connsiteX4" fmla="*/ 90926 w 1317513"/>
              <a:gd name="connsiteY4" fmla="*/ 356336 h 381000"/>
              <a:gd name="connsiteX5" fmla="*/ 42251 w 1317513"/>
              <a:gd name="connsiteY5" fmla="*/ 286800 h 381000"/>
              <a:gd name="connsiteX6" fmla="*/ 97879 w 1317513"/>
              <a:gd name="connsiteY6" fmla="*/ 192927 h 381000"/>
              <a:gd name="connsiteX7" fmla="*/ 104832 w 1317513"/>
              <a:gd name="connsiteY7" fmla="*/ 126867 h 381000"/>
              <a:gd name="connsiteX8" fmla="*/ 129170 w 1317513"/>
              <a:gd name="connsiteY8" fmla="*/ 67762 h 381000"/>
              <a:gd name="connsiteX9" fmla="*/ 98313 w 1317513"/>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127351 w 1315694"/>
              <a:gd name="connsiteY8" fmla="*/ 67762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103013 w 1315694"/>
              <a:gd name="connsiteY7" fmla="*/ 126867 h 381000"/>
              <a:gd name="connsiteX8" fmla="*/ 71722 w 1315694"/>
              <a:gd name="connsiteY8" fmla="*/ 64285 h 381000"/>
              <a:gd name="connsiteX9" fmla="*/ 96494 w 1315694"/>
              <a:gd name="connsiteY9" fmla="*/ 0 h 381000"/>
              <a:gd name="connsiteX0" fmla="*/ 96494 w 1315694"/>
              <a:gd name="connsiteY0" fmla="*/ 0 h 381000"/>
              <a:gd name="connsiteX1" fmla="*/ 1315694 w 1315694"/>
              <a:gd name="connsiteY1" fmla="*/ 0 h 381000"/>
              <a:gd name="connsiteX2" fmla="*/ 1315694 w 1315694"/>
              <a:gd name="connsiteY2" fmla="*/ 381000 h 381000"/>
              <a:gd name="connsiteX3" fmla="*/ 96494 w 1315694"/>
              <a:gd name="connsiteY3" fmla="*/ 381000 h 381000"/>
              <a:gd name="connsiteX4" fmla="*/ 96061 w 1315694"/>
              <a:gd name="connsiteY4" fmla="*/ 321568 h 381000"/>
              <a:gd name="connsiteX5" fmla="*/ 40432 w 1315694"/>
              <a:gd name="connsiteY5" fmla="*/ 286800 h 381000"/>
              <a:gd name="connsiteX6" fmla="*/ 96060 w 1315694"/>
              <a:gd name="connsiteY6" fmla="*/ 192927 h 381000"/>
              <a:gd name="connsiteX7" fmla="*/ 64769 w 1315694"/>
              <a:gd name="connsiteY7" fmla="*/ 130344 h 381000"/>
              <a:gd name="connsiteX8" fmla="*/ 71722 w 1315694"/>
              <a:gd name="connsiteY8" fmla="*/ 64285 h 381000"/>
              <a:gd name="connsiteX9" fmla="*/ 96494 w 1315694"/>
              <a:gd name="connsiteY9" fmla="*/ 0 h 381000"/>
              <a:gd name="connsiteX0" fmla="*/ 96494 w 1351315"/>
              <a:gd name="connsiteY0" fmla="*/ 0 h 381000"/>
              <a:gd name="connsiteX1" fmla="*/ 1315694 w 1351315"/>
              <a:gd name="connsiteY1" fmla="*/ 0 h 381000"/>
              <a:gd name="connsiteX2" fmla="*/ 1351315 w 1351315"/>
              <a:gd name="connsiteY2" fmla="*/ 67762 h 381000"/>
              <a:gd name="connsiteX3" fmla="*/ 1315694 w 1351315"/>
              <a:gd name="connsiteY3" fmla="*/ 381000 h 381000"/>
              <a:gd name="connsiteX4" fmla="*/ 96494 w 1351315"/>
              <a:gd name="connsiteY4" fmla="*/ 381000 h 381000"/>
              <a:gd name="connsiteX5" fmla="*/ 96061 w 1351315"/>
              <a:gd name="connsiteY5" fmla="*/ 321568 h 381000"/>
              <a:gd name="connsiteX6" fmla="*/ 40432 w 1351315"/>
              <a:gd name="connsiteY6" fmla="*/ 286800 h 381000"/>
              <a:gd name="connsiteX7" fmla="*/ 96060 w 1351315"/>
              <a:gd name="connsiteY7" fmla="*/ 192927 h 381000"/>
              <a:gd name="connsiteX8" fmla="*/ 64769 w 1351315"/>
              <a:gd name="connsiteY8" fmla="*/ 130344 h 381000"/>
              <a:gd name="connsiteX9" fmla="*/ 71722 w 1351315"/>
              <a:gd name="connsiteY9" fmla="*/ 64285 h 381000"/>
              <a:gd name="connsiteX10" fmla="*/ 96494 w 1351315"/>
              <a:gd name="connsiteY10"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15694 w 1351315"/>
              <a:gd name="connsiteY4" fmla="*/ 381000 h 381000"/>
              <a:gd name="connsiteX5" fmla="*/ 96494 w 1351315"/>
              <a:gd name="connsiteY5" fmla="*/ 381000 h 381000"/>
              <a:gd name="connsiteX6" fmla="*/ 96061 w 1351315"/>
              <a:gd name="connsiteY6" fmla="*/ 321568 h 381000"/>
              <a:gd name="connsiteX7" fmla="*/ 40432 w 1351315"/>
              <a:gd name="connsiteY7" fmla="*/ 286800 h 381000"/>
              <a:gd name="connsiteX8" fmla="*/ 96060 w 1351315"/>
              <a:gd name="connsiteY8" fmla="*/ 192927 h 381000"/>
              <a:gd name="connsiteX9" fmla="*/ 64769 w 1351315"/>
              <a:gd name="connsiteY9" fmla="*/ 130344 h 381000"/>
              <a:gd name="connsiteX10" fmla="*/ 71722 w 1351315"/>
              <a:gd name="connsiteY10" fmla="*/ 64285 h 381000"/>
              <a:gd name="connsiteX11" fmla="*/ 96494 w 1351315"/>
              <a:gd name="connsiteY11"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51315"/>
              <a:gd name="connsiteY0" fmla="*/ 0 h 381000"/>
              <a:gd name="connsiteX1" fmla="*/ 1315694 w 1351315"/>
              <a:gd name="connsiteY1" fmla="*/ 0 h 381000"/>
              <a:gd name="connsiteX2" fmla="*/ 1351315 w 1351315"/>
              <a:gd name="connsiteY2" fmla="*/ 67762 h 381000"/>
              <a:gd name="connsiteX3" fmla="*/ 1309593 w 1351315"/>
              <a:gd name="connsiteY3" fmla="*/ 116437 h 381000"/>
              <a:gd name="connsiteX4" fmla="*/ 1337408 w 1351315"/>
              <a:gd name="connsiteY4" fmla="*/ 172066 h 381000"/>
              <a:gd name="connsiteX5" fmla="*/ 1315694 w 1351315"/>
              <a:gd name="connsiteY5" fmla="*/ 381000 h 381000"/>
              <a:gd name="connsiteX6" fmla="*/ 96494 w 1351315"/>
              <a:gd name="connsiteY6" fmla="*/ 381000 h 381000"/>
              <a:gd name="connsiteX7" fmla="*/ 96061 w 1351315"/>
              <a:gd name="connsiteY7" fmla="*/ 321568 h 381000"/>
              <a:gd name="connsiteX8" fmla="*/ 40432 w 1351315"/>
              <a:gd name="connsiteY8" fmla="*/ 286800 h 381000"/>
              <a:gd name="connsiteX9" fmla="*/ 96060 w 1351315"/>
              <a:gd name="connsiteY9" fmla="*/ 192927 h 381000"/>
              <a:gd name="connsiteX10" fmla="*/ 64769 w 1351315"/>
              <a:gd name="connsiteY10" fmla="*/ 130344 h 381000"/>
              <a:gd name="connsiteX11" fmla="*/ 71722 w 1351315"/>
              <a:gd name="connsiteY11" fmla="*/ 64285 h 381000"/>
              <a:gd name="connsiteX12" fmla="*/ 96494 w 1351315"/>
              <a:gd name="connsiteY12" fmla="*/ 0 h 381000"/>
              <a:gd name="connsiteX0" fmla="*/ 96494 w 1394505"/>
              <a:gd name="connsiteY0" fmla="*/ 0 h 381000"/>
              <a:gd name="connsiteX1" fmla="*/ 1315694 w 1394505"/>
              <a:gd name="connsiteY1" fmla="*/ 0 h 381000"/>
              <a:gd name="connsiteX2" fmla="*/ 1351315 w 1394505"/>
              <a:gd name="connsiteY2" fmla="*/ 67762 h 381000"/>
              <a:gd name="connsiteX3" fmla="*/ 1309593 w 1394505"/>
              <a:gd name="connsiteY3" fmla="*/ 116437 h 381000"/>
              <a:gd name="connsiteX4" fmla="*/ 1337408 w 1394505"/>
              <a:gd name="connsiteY4" fmla="*/ 172066 h 381000"/>
              <a:gd name="connsiteX5" fmla="*/ 1267871 w 1394505"/>
              <a:gd name="connsiteY5" fmla="*/ 252032 h 381000"/>
              <a:gd name="connsiteX6" fmla="*/ 1315694 w 1394505"/>
              <a:gd name="connsiteY6" fmla="*/ 381000 h 381000"/>
              <a:gd name="connsiteX7" fmla="*/ 96494 w 1394505"/>
              <a:gd name="connsiteY7" fmla="*/ 381000 h 381000"/>
              <a:gd name="connsiteX8" fmla="*/ 96061 w 1394505"/>
              <a:gd name="connsiteY8" fmla="*/ 321568 h 381000"/>
              <a:gd name="connsiteX9" fmla="*/ 40432 w 1394505"/>
              <a:gd name="connsiteY9" fmla="*/ 286800 h 381000"/>
              <a:gd name="connsiteX10" fmla="*/ 96060 w 1394505"/>
              <a:gd name="connsiteY10" fmla="*/ 192927 h 381000"/>
              <a:gd name="connsiteX11" fmla="*/ 64769 w 1394505"/>
              <a:gd name="connsiteY11" fmla="*/ 130344 h 381000"/>
              <a:gd name="connsiteX12" fmla="*/ 71722 w 1394505"/>
              <a:gd name="connsiteY12" fmla="*/ 64285 h 381000"/>
              <a:gd name="connsiteX13" fmla="*/ 96494 w 1394505"/>
              <a:gd name="connsiteY13"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26787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5361"/>
              <a:gd name="connsiteY0" fmla="*/ 0 h 381000"/>
              <a:gd name="connsiteX1" fmla="*/ 1315694 w 1405361"/>
              <a:gd name="connsiteY1" fmla="*/ 0 h 381000"/>
              <a:gd name="connsiteX2" fmla="*/ 1351315 w 1405361"/>
              <a:gd name="connsiteY2" fmla="*/ 67762 h 381000"/>
              <a:gd name="connsiteX3" fmla="*/ 1309593 w 1405361"/>
              <a:gd name="connsiteY3" fmla="*/ 116437 h 381000"/>
              <a:gd name="connsiteX4" fmla="*/ 1337408 w 1405361"/>
              <a:gd name="connsiteY4" fmla="*/ 172066 h 381000"/>
              <a:gd name="connsiteX5" fmla="*/ 1333931 w 1405361"/>
              <a:gd name="connsiteY5" fmla="*/ 252032 h 381000"/>
              <a:gd name="connsiteX6" fmla="*/ 1295686 w 1405361"/>
              <a:gd name="connsiteY6" fmla="*/ 325045 h 381000"/>
              <a:gd name="connsiteX7" fmla="*/ 1315694 w 1405361"/>
              <a:gd name="connsiteY7" fmla="*/ 381000 h 381000"/>
              <a:gd name="connsiteX8" fmla="*/ 96494 w 1405361"/>
              <a:gd name="connsiteY8" fmla="*/ 381000 h 381000"/>
              <a:gd name="connsiteX9" fmla="*/ 96061 w 1405361"/>
              <a:gd name="connsiteY9" fmla="*/ 321568 h 381000"/>
              <a:gd name="connsiteX10" fmla="*/ 40432 w 1405361"/>
              <a:gd name="connsiteY10" fmla="*/ 286800 h 381000"/>
              <a:gd name="connsiteX11" fmla="*/ 96060 w 1405361"/>
              <a:gd name="connsiteY11" fmla="*/ 192927 h 381000"/>
              <a:gd name="connsiteX12" fmla="*/ 64769 w 1405361"/>
              <a:gd name="connsiteY12" fmla="*/ 130344 h 381000"/>
              <a:gd name="connsiteX13" fmla="*/ 71722 w 1405361"/>
              <a:gd name="connsiteY13" fmla="*/ 64285 h 381000"/>
              <a:gd name="connsiteX14" fmla="*/ 96494 w 1405361"/>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37408 w 1402918"/>
              <a:gd name="connsiteY4" fmla="*/ 172066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402918"/>
              <a:gd name="connsiteY0" fmla="*/ 0 h 381000"/>
              <a:gd name="connsiteX1" fmla="*/ 1315694 w 1402918"/>
              <a:gd name="connsiteY1" fmla="*/ 0 h 381000"/>
              <a:gd name="connsiteX2" fmla="*/ 1351315 w 1402918"/>
              <a:gd name="connsiteY2" fmla="*/ 67762 h 381000"/>
              <a:gd name="connsiteX3" fmla="*/ 1309593 w 1402918"/>
              <a:gd name="connsiteY3" fmla="*/ 116437 h 381000"/>
              <a:gd name="connsiteX4" fmla="*/ 1354792 w 1402918"/>
              <a:gd name="connsiteY4" fmla="*/ 165112 h 381000"/>
              <a:gd name="connsiteX5" fmla="*/ 1333931 w 1402918"/>
              <a:gd name="connsiteY5" fmla="*/ 252032 h 381000"/>
              <a:gd name="connsiteX6" fmla="*/ 1285255 w 1402918"/>
              <a:gd name="connsiteY6" fmla="*/ 293754 h 381000"/>
              <a:gd name="connsiteX7" fmla="*/ 1315694 w 1402918"/>
              <a:gd name="connsiteY7" fmla="*/ 381000 h 381000"/>
              <a:gd name="connsiteX8" fmla="*/ 96494 w 1402918"/>
              <a:gd name="connsiteY8" fmla="*/ 381000 h 381000"/>
              <a:gd name="connsiteX9" fmla="*/ 96061 w 1402918"/>
              <a:gd name="connsiteY9" fmla="*/ 321568 h 381000"/>
              <a:gd name="connsiteX10" fmla="*/ 40432 w 1402918"/>
              <a:gd name="connsiteY10" fmla="*/ 286800 h 381000"/>
              <a:gd name="connsiteX11" fmla="*/ 96060 w 1402918"/>
              <a:gd name="connsiteY11" fmla="*/ 192927 h 381000"/>
              <a:gd name="connsiteX12" fmla="*/ 64769 w 1402918"/>
              <a:gd name="connsiteY12" fmla="*/ 130344 h 381000"/>
              <a:gd name="connsiteX13" fmla="*/ 71722 w 1402918"/>
              <a:gd name="connsiteY13" fmla="*/ 64285 h 381000"/>
              <a:gd name="connsiteX14" fmla="*/ 96494 w 1402918"/>
              <a:gd name="connsiteY14" fmla="*/ 0 h 381000"/>
              <a:gd name="connsiteX0" fmla="*/ 96494 w 1354812"/>
              <a:gd name="connsiteY0" fmla="*/ 0 h 381000"/>
              <a:gd name="connsiteX1" fmla="*/ 1315694 w 1354812"/>
              <a:gd name="connsiteY1" fmla="*/ 0 h 381000"/>
              <a:gd name="connsiteX2" fmla="*/ 1351315 w 1354812"/>
              <a:gd name="connsiteY2" fmla="*/ 67762 h 381000"/>
              <a:gd name="connsiteX3" fmla="*/ 1309593 w 1354812"/>
              <a:gd name="connsiteY3" fmla="*/ 116437 h 381000"/>
              <a:gd name="connsiteX4" fmla="*/ 1354792 w 1354812"/>
              <a:gd name="connsiteY4" fmla="*/ 165112 h 381000"/>
              <a:gd name="connsiteX5" fmla="*/ 1333931 w 1354812"/>
              <a:gd name="connsiteY5" fmla="*/ 252032 h 381000"/>
              <a:gd name="connsiteX6" fmla="*/ 1285255 w 1354812"/>
              <a:gd name="connsiteY6" fmla="*/ 293754 h 381000"/>
              <a:gd name="connsiteX7" fmla="*/ 1315694 w 1354812"/>
              <a:gd name="connsiteY7" fmla="*/ 381000 h 381000"/>
              <a:gd name="connsiteX8" fmla="*/ 96494 w 1354812"/>
              <a:gd name="connsiteY8" fmla="*/ 381000 h 381000"/>
              <a:gd name="connsiteX9" fmla="*/ 96061 w 1354812"/>
              <a:gd name="connsiteY9" fmla="*/ 321568 h 381000"/>
              <a:gd name="connsiteX10" fmla="*/ 40432 w 1354812"/>
              <a:gd name="connsiteY10" fmla="*/ 286800 h 381000"/>
              <a:gd name="connsiteX11" fmla="*/ 96060 w 1354812"/>
              <a:gd name="connsiteY11" fmla="*/ 192927 h 381000"/>
              <a:gd name="connsiteX12" fmla="*/ 64769 w 1354812"/>
              <a:gd name="connsiteY12" fmla="*/ 130344 h 381000"/>
              <a:gd name="connsiteX13" fmla="*/ 71722 w 1354812"/>
              <a:gd name="connsiteY13" fmla="*/ 64285 h 381000"/>
              <a:gd name="connsiteX14" fmla="*/ 96494 w 1354812"/>
              <a:gd name="connsiteY14"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4812" h="381000">
                <a:moveTo>
                  <a:pt x="96494" y="0"/>
                </a:moveTo>
                <a:lnTo>
                  <a:pt x="1315694" y="0"/>
                </a:lnTo>
                <a:cubicBezTo>
                  <a:pt x="1315978" y="20269"/>
                  <a:pt x="1351031" y="47493"/>
                  <a:pt x="1351315" y="67762"/>
                </a:cubicBezTo>
                <a:cubicBezTo>
                  <a:pt x="1350156" y="85146"/>
                  <a:pt x="1310752" y="99053"/>
                  <a:pt x="1309593" y="116437"/>
                </a:cubicBezTo>
                <a:cubicBezTo>
                  <a:pt x="1308434" y="132662"/>
                  <a:pt x="1355951" y="148887"/>
                  <a:pt x="1354792" y="165112"/>
                </a:cubicBezTo>
                <a:cubicBezTo>
                  <a:pt x="1310753" y="204515"/>
                  <a:pt x="1337550" y="217210"/>
                  <a:pt x="1333931" y="252032"/>
                </a:cubicBezTo>
                <a:cubicBezTo>
                  <a:pt x="1336249" y="276949"/>
                  <a:pt x="1277285" y="272259"/>
                  <a:pt x="1285255" y="293754"/>
                </a:cubicBezTo>
                <a:cubicBezTo>
                  <a:pt x="1293226" y="315249"/>
                  <a:pt x="1375328" y="332850"/>
                  <a:pt x="1315694" y="381000"/>
                </a:cubicBezTo>
                <a:lnTo>
                  <a:pt x="96494" y="381000"/>
                </a:lnTo>
                <a:cubicBezTo>
                  <a:pt x="-121844" y="379787"/>
                  <a:pt x="99031" y="336109"/>
                  <a:pt x="96061" y="321568"/>
                </a:cubicBezTo>
                <a:cubicBezTo>
                  <a:pt x="93091" y="307027"/>
                  <a:pt x="25366" y="316932"/>
                  <a:pt x="40432" y="286800"/>
                </a:cubicBezTo>
                <a:cubicBezTo>
                  <a:pt x="55498" y="256668"/>
                  <a:pt x="80994" y="220742"/>
                  <a:pt x="96060" y="192927"/>
                </a:cubicBezTo>
                <a:cubicBezTo>
                  <a:pt x="111126" y="165113"/>
                  <a:pt x="53759" y="150625"/>
                  <a:pt x="64769" y="130344"/>
                </a:cubicBezTo>
                <a:cubicBezTo>
                  <a:pt x="75779" y="110063"/>
                  <a:pt x="76285" y="85430"/>
                  <a:pt x="71722" y="64285"/>
                </a:cubicBezTo>
                <a:lnTo>
                  <a:pt x="96494" y="0"/>
                </a:lnTo>
                <a:close/>
              </a:path>
            </a:pathLst>
          </a:custGeom>
          <a:solidFill>
            <a:schemeClr val="accent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Segoe UI"/>
              <a:ea typeface="微软雅黑 Light" panose="020B0502040204020203" pitchFamily="34" charset="-122"/>
              <a:cs typeface="+mn-ea"/>
              <a:sym typeface="+mn-lt"/>
            </a:endParaRPr>
          </a:p>
        </p:txBody>
      </p:sp>
      <p:cxnSp>
        <p:nvCxnSpPr>
          <p:cNvPr id="30" name="直接连接符 29">
            <a:extLst>
              <a:ext uri="{FF2B5EF4-FFF2-40B4-BE49-F238E27FC236}">
                <a16:creationId xmlns:a16="http://schemas.microsoft.com/office/drawing/2014/main" id="{AC6719C9-7289-48CC-871D-65451F4D0A66}"/>
              </a:ext>
            </a:extLst>
          </p:cNvPr>
          <p:cNvCxnSpPr/>
          <p:nvPr/>
        </p:nvCxnSpPr>
        <p:spPr>
          <a:xfrm>
            <a:off x="6248400" y="3059891"/>
            <a:ext cx="409575" cy="0"/>
          </a:xfrm>
          <a:prstGeom prst="line">
            <a:avLst/>
          </a:prstGeom>
          <a:ln w="31750" cap="rnd">
            <a:round/>
          </a:ln>
        </p:spPr>
        <p:style>
          <a:lnRef idx="1">
            <a:schemeClr val="accent1"/>
          </a:lnRef>
          <a:fillRef idx="0">
            <a:schemeClr val="accent1"/>
          </a:fillRef>
          <a:effectRef idx="0">
            <a:schemeClr val="accent1"/>
          </a:effectRef>
          <a:fontRef idx="minor">
            <a:schemeClr val="tx1"/>
          </a:fontRef>
        </p:style>
      </p:cxnSp>
      <p:sp>
        <p:nvSpPr>
          <p:cNvPr id="9" name="标题 8">
            <a:extLst>
              <a:ext uri="{FF2B5EF4-FFF2-40B4-BE49-F238E27FC236}">
                <a16:creationId xmlns:a16="http://schemas.microsoft.com/office/drawing/2014/main" id="{38BF00C4-CB45-4408-9714-A4BFCA0558A3}"/>
              </a:ext>
            </a:extLst>
          </p:cNvPr>
          <p:cNvSpPr>
            <a:spLocks noGrp="1"/>
          </p:cNvSpPr>
          <p:nvPr>
            <p:ph type="title"/>
          </p:nvPr>
        </p:nvSpPr>
        <p:spPr/>
        <p:txBody>
          <a:bodyPr/>
          <a:lstStyle/>
          <a:p>
            <a:r>
              <a:rPr lang="zh-CN" altLang="en-US" dirty="0"/>
              <a:t>这里输入你的标题</a:t>
            </a:r>
          </a:p>
        </p:txBody>
      </p:sp>
    </p:spTree>
    <p:extLst>
      <p:ext uri="{BB962C8B-B14F-4D97-AF65-F5344CB8AC3E}">
        <p14:creationId xmlns:p14="http://schemas.microsoft.com/office/powerpoint/2010/main" val="356845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0856D69A-DDD5-477C-B642-B0567206CA24}"/>
              </a:ext>
            </a:extLst>
          </p:cNvPr>
          <p:cNvSpPr>
            <a:spLocks noGrp="1"/>
          </p:cNvSpPr>
          <p:nvPr>
            <p:ph sz="quarter" idx="23"/>
          </p:nvPr>
        </p:nvSpPr>
        <p:spPr>
          <a:xfrm>
            <a:off x="8341199" y="2234843"/>
            <a:ext cx="3189288" cy="894604"/>
          </a:xfrm>
        </p:spPr>
        <p:txBody>
          <a:bodyPr/>
          <a:lstStyle/>
          <a:p>
            <a:r>
              <a:rPr lang="zh-CN" altLang="en-US" dirty="0"/>
              <a:t>这里输入小标题</a:t>
            </a:r>
          </a:p>
          <a:p>
            <a:endParaRPr lang="zh-CN" altLang="en-US" dirty="0"/>
          </a:p>
        </p:txBody>
      </p:sp>
      <p:sp>
        <p:nvSpPr>
          <p:cNvPr id="5" name="标题 4">
            <a:extLst>
              <a:ext uri="{FF2B5EF4-FFF2-40B4-BE49-F238E27FC236}">
                <a16:creationId xmlns:a16="http://schemas.microsoft.com/office/drawing/2014/main" id="{9F833B38-DDE4-406F-AA2B-0A3F3C7DE69F}"/>
              </a:ext>
            </a:extLst>
          </p:cNvPr>
          <p:cNvSpPr>
            <a:spLocks noGrp="1"/>
          </p:cNvSpPr>
          <p:nvPr>
            <p:ph type="title"/>
          </p:nvPr>
        </p:nvSpPr>
        <p:spPr/>
        <p:txBody>
          <a:bodyPr/>
          <a:lstStyle/>
          <a:p>
            <a:r>
              <a:rPr lang="zh-CN" altLang="en-US" dirty="0"/>
              <a:t>这里输入你的标题</a:t>
            </a:r>
          </a:p>
        </p:txBody>
      </p:sp>
      <p:sp>
        <p:nvSpPr>
          <p:cNvPr id="6" name="内容占位符 5">
            <a:extLst>
              <a:ext uri="{FF2B5EF4-FFF2-40B4-BE49-F238E27FC236}">
                <a16:creationId xmlns:a16="http://schemas.microsoft.com/office/drawing/2014/main" id="{34090867-5F73-416E-AC45-E40471F96B83}"/>
              </a:ext>
            </a:extLst>
          </p:cNvPr>
          <p:cNvSpPr>
            <a:spLocks noGrp="1"/>
          </p:cNvSpPr>
          <p:nvPr>
            <p:ph sz="quarter" idx="22"/>
          </p:nvPr>
        </p:nvSpPr>
        <p:spPr>
          <a:xfrm>
            <a:off x="8345196" y="2602202"/>
            <a:ext cx="3453377" cy="1159613"/>
          </a:xfrm>
        </p:spPr>
        <p:txBody>
          <a:bodyPr/>
          <a:lstStyle/>
          <a:p>
            <a:r>
              <a:rPr lang="zh-CN" altLang="en-US" dirty="0"/>
              <a:t>请在这里输入你想要添加的正文内容请在这里输入所想要的正文内容</a:t>
            </a:r>
          </a:p>
          <a:p>
            <a:endParaRPr lang="zh-CN" altLang="en-US" dirty="0"/>
          </a:p>
        </p:txBody>
      </p:sp>
      <p:sp>
        <p:nvSpPr>
          <p:cNvPr id="8" name="内容占位符 7">
            <a:extLst>
              <a:ext uri="{FF2B5EF4-FFF2-40B4-BE49-F238E27FC236}">
                <a16:creationId xmlns:a16="http://schemas.microsoft.com/office/drawing/2014/main" id="{1BBEE1A7-9135-421A-96D6-AF303CA64ADE}"/>
              </a:ext>
            </a:extLst>
          </p:cNvPr>
          <p:cNvSpPr>
            <a:spLocks noGrp="1"/>
          </p:cNvSpPr>
          <p:nvPr>
            <p:ph sz="quarter" idx="24"/>
          </p:nvPr>
        </p:nvSpPr>
        <p:spPr>
          <a:xfrm>
            <a:off x="8341199" y="4377968"/>
            <a:ext cx="3189288" cy="894604"/>
          </a:xfrm>
        </p:spPr>
        <p:txBody>
          <a:bodyPr/>
          <a:lstStyle/>
          <a:p>
            <a:r>
              <a:rPr lang="zh-CN" altLang="en-US" dirty="0"/>
              <a:t>这里输入小标题</a:t>
            </a:r>
          </a:p>
          <a:p>
            <a:endParaRPr lang="zh-CN" altLang="en-US" dirty="0"/>
          </a:p>
        </p:txBody>
      </p:sp>
      <p:sp>
        <p:nvSpPr>
          <p:cNvPr id="9" name="内容占位符 8">
            <a:extLst>
              <a:ext uri="{FF2B5EF4-FFF2-40B4-BE49-F238E27FC236}">
                <a16:creationId xmlns:a16="http://schemas.microsoft.com/office/drawing/2014/main" id="{26AE6DA1-325F-4A5B-8635-25A53A688764}"/>
              </a:ext>
            </a:extLst>
          </p:cNvPr>
          <p:cNvSpPr>
            <a:spLocks noGrp="1"/>
          </p:cNvSpPr>
          <p:nvPr>
            <p:ph sz="quarter" idx="25"/>
          </p:nvPr>
        </p:nvSpPr>
        <p:spPr>
          <a:xfrm>
            <a:off x="8345196" y="4745327"/>
            <a:ext cx="3453377" cy="1159613"/>
          </a:xfrm>
        </p:spPr>
        <p:txBody>
          <a:bodyPr/>
          <a:lstStyle/>
          <a:p>
            <a:r>
              <a:rPr lang="zh-CN" altLang="en-US" dirty="0"/>
              <a:t>请在这里输入你想要添加的正文内容请在这里输入所想要的正文内容</a:t>
            </a:r>
          </a:p>
          <a:p>
            <a:endParaRPr lang="zh-CN" altLang="en-US" dirty="0"/>
          </a:p>
        </p:txBody>
      </p:sp>
      <p:sp>
        <p:nvSpPr>
          <p:cNvPr id="10" name="内容占位符 9">
            <a:extLst>
              <a:ext uri="{FF2B5EF4-FFF2-40B4-BE49-F238E27FC236}">
                <a16:creationId xmlns:a16="http://schemas.microsoft.com/office/drawing/2014/main" id="{2EB024FC-BFD0-4BF1-A722-CC3FC995C9C6}"/>
              </a:ext>
            </a:extLst>
          </p:cNvPr>
          <p:cNvSpPr>
            <a:spLocks noGrp="1"/>
          </p:cNvSpPr>
          <p:nvPr>
            <p:ph sz="quarter" idx="26"/>
          </p:nvPr>
        </p:nvSpPr>
        <p:spPr>
          <a:xfrm>
            <a:off x="690975" y="2231203"/>
            <a:ext cx="3189288" cy="894604"/>
          </a:xfrm>
        </p:spPr>
        <p:txBody>
          <a:bodyPr/>
          <a:lstStyle/>
          <a:p>
            <a:r>
              <a:rPr lang="zh-CN" altLang="en-US" dirty="0"/>
              <a:t>这里输入小标题</a:t>
            </a:r>
          </a:p>
          <a:p>
            <a:endParaRPr lang="zh-CN" altLang="en-US" dirty="0"/>
          </a:p>
        </p:txBody>
      </p:sp>
      <p:sp>
        <p:nvSpPr>
          <p:cNvPr id="11" name="内容占位符 10">
            <a:extLst>
              <a:ext uri="{FF2B5EF4-FFF2-40B4-BE49-F238E27FC236}">
                <a16:creationId xmlns:a16="http://schemas.microsoft.com/office/drawing/2014/main" id="{82772B7D-220E-47AC-AB71-28F5A40CF210}"/>
              </a:ext>
            </a:extLst>
          </p:cNvPr>
          <p:cNvSpPr>
            <a:spLocks noGrp="1"/>
          </p:cNvSpPr>
          <p:nvPr>
            <p:ph sz="quarter" idx="27"/>
          </p:nvPr>
        </p:nvSpPr>
        <p:spPr>
          <a:xfrm>
            <a:off x="426886" y="2598562"/>
            <a:ext cx="3453377" cy="1159613"/>
          </a:xfrm>
        </p:spPr>
        <p:txBody>
          <a:bodyPr/>
          <a:lstStyle/>
          <a:p>
            <a:r>
              <a:rPr lang="zh-CN" altLang="en-US" dirty="0"/>
              <a:t>请在这里输入你想要添加的正文内容请在这里输入所想要的正文内容</a:t>
            </a:r>
          </a:p>
          <a:p>
            <a:endParaRPr lang="zh-CN" altLang="en-US" dirty="0"/>
          </a:p>
        </p:txBody>
      </p:sp>
      <p:sp>
        <p:nvSpPr>
          <p:cNvPr id="12" name="内容占位符 11">
            <a:extLst>
              <a:ext uri="{FF2B5EF4-FFF2-40B4-BE49-F238E27FC236}">
                <a16:creationId xmlns:a16="http://schemas.microsoft.com/office/drawing/2014/main" id="{6FC8E0F2-D9BB-4869-9777-420EAC08CBF1}"/>
              </a:ext>
            </a:extLst>
          </p:cNvPr>
          <p:cNvSpPr>
            <a:spLocks noGrp="1"/>
          </p:cNvSpPr>
          <p:nvPr>
            <p:ph sz="quarter" idx="28"/>
          </p:nvPr>
        </p:nvSpPr>
        <p:spPr>
          <a:xfrm>
            <a:off x="690975" y="4377968"/>
            <a:ext cx="3189288" cy="894604"/>
          </a:xfrm>
        </p:spPr>
        <p:txBody>
          <a:bodyPr/>
          <a:lstStyle/>
          <a:p>
            <a:r>
              <a:rPr lang="zh-CN" altLang="en-US" dirty="0"/>
              <a:t>这里输入小标题</a:t>
            </a:r>
          </a:p>
          <a:p>
            <a:endParaRPr lang="zh-CN" altLang="en-US" dirty="0"/>
          </a:p>
        </p:txBody>
      </p:sp>
      <p:sp>
        <p:nvSpPr>
          <p:cNvPr id="13" name="内容占位符 12">
            <a:extLst>
              <a:ext uri="{FF2B5EF4-FFF2-40B4-BE49-F238E27FC236}">
                <a16:creationId xmlns:a16="http://schemas.microsoft.com/office/drawing/2014/main" id="{5B6A30CE-6928-4D69-9DBD-B86DF60F0297}"/>
              </a:ext>
            </a:extLst>
          </p:cNvPr>
          <p:cNvSpPr>
            <a:spLocks noGrp="1"/>
          </p:cNvSpPr>
          <p:nvPr>
            <p:ph sz="quarter" idx="29"/>
          </p:nvPr>
        </p:nvSpPr>
        <p:spPr>
          <a:xfrm>
            <a:off x="426886" y="4745327"/>
            <a:ext cx="3453377" cy="1159613"/>
          </a:xfrm>
        </p:spPr>
        <p:txBody>
          <a:bodyPr/>
          <a:lstStyle/>
          <a:p>
            <a:r>
              <a:rPr lang="zh-CN" altLang="en-US" dirty="0"/>
              <a:t>请在这里输入你想要添加的正文内容请在这里输入所想要的正文内容</a:t>
            </a:r>
          </a:p>
          <a:p>
            <a:endParaRPr lang="zh-CN" altLang="en-US" dirty="0"/>
          </a:p>
        </p:txBody>
      </p:sp>
    </p:spTree>
    <p:extLst>
      <p:ext uri="{BB962C8B-B14F-4D97-AF65-F5344CB8AC3E}">
        <p14:creationId xmlns:p14="http://schemas.microsoft.com/office/powerpoint/2010/main" val="228641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7CD63835-9D2A-462F-984E-A9B8B1FFC01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89" r="89"/>
          <a:stretch>
            <a:fillRect/>
          </a:stretch>
        </p:blipFill>
        <p:spPr/>
      </p:pic>
      <p:pic>
        <p:nvPicPr>
          <p:cNvPr id="22" name="图片占位符 21">
            <a:extLst>
              <a:ext uri="{FF2B5EF4-FFF2-40B4-BE49-F238E27FC236}">
                <a16:creationId xmlns:a16="http://schemas.microsoft.com/office/drawing/2014/main" id="{A4EE0CE2-E27B-4689-85D7-A517BFA016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24" name="图片占位符 23">
            <a:extLst>
              <a:ext uri="{FF2B5EF4-FFF2-40B4-BE49-F238E27FC236}">
                <a16:creationId xmlns:a16="http://schemas.microsoft.com/office/drawing/2014/main" id="{EB52FB24-C90A-41F0-86FB-03399AB3487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91" r="91"/>
          <a:stretch>
            <a:fillRect/>
          </a:stretch>
        </p:blipFill>
        <p:spPr/>
      </p:pic>
      <p:sp>
        <p:nvSpPr>
          <p:cNvPr id="13" name="内容占位符 12">
            <a:extLst>
              <a:ext uri="{FF2B5EF4-FFF2-40B4-BE49-F238E27FC236}">
                <a16:creationId xmlns:a16="http://schemas.microsoft.com/office/drawing/2014/main" id="{69F92B18-D8FA-43FA-97F7-03DA26466384}"/>
              </a:ext>
            </a:extLst>
          </p:cNvPr>
          <p:cNvSpPr>
            <a:spLocks noGrp="1"/>
          </p:cNvSpPr>
          <p:nvPr>
            <p:ph sz="quarter" idx="16"/>
          </p:nvPr>
        </p:nvSpPr>
        <p:spPr/>
        <p:txBody>
          <a:bodyPr/>
          <a:lstStyle/>
          <a:p>
            <a:r>
              <a:rPr lang="zh-CN" altLang="en-US" dirty="0"/>
              <a:t>这里输入你的标题</a:t>
            </a:r>
          </a:p>
          <a:p>
            <a:endParaRPr lang="zh-CN" altLang="en-US" dirty="0"/>
          </a:p>
        </p:txBody>
      </p:sp>
      <p:sp>
        <p:nvSpPr>
          <p:cNvPr id="14" name="内容占位符 13">
            <a:extLst>
              <a:ext uri="{FF2B5EF4-FFF2-40B4-BE49-F238E27FC236}">
                <a16:creationId xmlns:a16="http://schemas.microsoft.com/office/drawing/2014/main" id="{46AE971C-925B-4B17-BDAB-FB8B8830CE41}"/>
              </a:ext>
            </a:extLst>
          </p:cNvPr>
          <p:cNvSpPr>
            <a:spLocks noGrp="1"/>
          </p:cNvSpPr>
          <p:nvPr>
            <p:ph sz="quarter" idx="18"/>
          </p:nvPr>
        </p:nvSpPr>
        <p:spPr/>
        <p:txBody>
          <a:bodyPr/>
          <a:lstStyle/>
          <a:p>
            <a:r>
              <a:rPr lang="zh-CN" altLang="en-US" dirty="0"/>
              <a:t>这里输入你的标题</a:t>
            </a:r>
          </a:p>
          <a:p>
            <a:endParaRPr lang="zh-CN" altLang="en-US" dirty="0"/>
          </a:p>
        </p:txBody>
      </p:sp>
      <p:sp>
        <p:nvSpPr>
          <p:cNvPr id="15" name="内容占位符 14">
            <a:extLst>
              <a:ext uri="{FF2B5EF4-FFF2-40B4-BE49-F238E27FC236}">
                <a16:creationId xmlns:a16="http://schemas.microsoft.com/office/drawing/2014/main" id="{2B049FC5-10AC-4B2C-AFA0-F7358F00EB21}"/>
              </a:ext>
            </a:extLst>
          </p:cNvPr>
          <p:cNvSpPr>
            <a:spLocks noGrp="1"/>
          </p:cNvSpPr>
          <p:nvPr>
            <p:ph sz="quarter" idx="20"/>
          </p:nvPr>
        </p:nvSpPr>
        <p:spPr/>
        <p:txBody>
          <a:bodyPr/>
          <a:lstStyle/>
          <a:p>
            <a:r>
              <a:rPr lang="zh-CN" altLang="en-US" dirty="0"/>
              <a:t>这里输入你的标题</a:t>
            </a:r>
          </a:p>
          <a:p>
            <a:endParaRPr lang="zh-CN" altLang="en-US" dirty="0"/>
          </a:p>
        </p:txBody>
      </p:sp>
      <p:sp>
        <p:nvSpPr>
          <p:cNvPr id="16" name="内容占位符 15">
            <a:extLst>
              <a:ext uri="{FF2B5EF4-FFF2-40B4-BE49-F238E27FC236}">
                <a16:creationId xmlns:a16="http://schemas.microsoft.com/office/drawing/2014/main" id="{59F1C1DE-1672-4483-8161-53A8AA586C0D}"/>
              </a:ext>
            </a:extLst>
          </p:cNvPr>
          <p:cNvSpPr>
            <a:spLocks noGrp="1"/>
          </p:cNvSpPr>
          <p:nvPr>
            <p:ph sz="quarter" idx="22"/>
          </p:nvPr>
        </p:nvSpPr>
        <p:spPr>
          <a:xfrm>
            <a:off x="703454" y="5047669"/>
            <a:ext cx="3114675" cy="1471365"/>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7" name="内容占位符 16">
            <a:extLst>
              <a:ext uri="{FF2B5EF4-FFF2-40B4-BE49-F238E27FC236}">
                <a16:creationId xmlns:a16="http://schemas.microsoft.com/office/drawing/2014/main" id="{D73F5774-31C1-4B6A-8600-6CC87EE538EC}"/>
              </a:ext>
            </a:extLst>
          </p:cNvPr>
          <p:cNvSpPr>
            <a:spLocks noGrp="1"/>
          </p:cNvSpPr>
          <p:nvPr>
            <p:ph sz="quarter" idx="23"/>
          </p:nvPr>
        </p:nvSpPr>
        <p:spPr>
          <a:xfrm>
            <a:off x="4539024" y="5047669"/>
            <a:ext cx="3114675" cy="1471365"/>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8" name="内容占位符 17">
            <a:extLst>
              <a:ext uri="{FF2B5EF4-FFF2-40B4-BE49-F238E27FC236}">
                <a16:creationId xmlns:a16="http://schemas.microsoft.com/office/drawing/2014/main" id="{5F3B8176-9D2C-4026-B12E-4730B684A07F}"/>
              </a:ext>
            </a:extLst>
          </p:cNvPr>
          <p:cNvSpPr>
            <a:spLocks noGrp="1"/>
          </p:cNvSpPr>
          <p:nvPr>
            <p:ph sz="quarter" idx="24"/>
          </p:nvPr>
        </p:nvSpPr>
        <p:spPr>
          <a:xfrm>
            <a:off x="8406146" y="5047669"/>
            <a:ext cx="3114675" cy="1471365"/>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2" name="标题 1">
            <a:extLst>
              <a:ext uri="{FF2B5EF4-FFF2-40B4-BE49-F238E27FC236}">
                <a16:creationId xmlns:a16="http://schemas.microsoft.com/office/drawing/2014/main" id="{5E9FF390-5ADF-4EE0-84CA-344763A7241C}"/>
              </a:ext>
            </a:extLst>
          </p:cNvPr>
          <p:cNvSpPr>
            <a:spLocks noGrp="1"/>
          </p:cNvSpPr>
          <p:nvPr>
            <p:ph type="title"/>
          </p:nvPr>
        </p:nvSpPr>
        <p:spPr/>
        <p:txBody>
          <a:bodyPr/>
          <a:lstStyle/>
          <a:p>
            <a:r>
              <a:rPr lang="zh-CN" altLang="en-US" dirty="0"/>
              <a:t>这里输入你的标题</a:t>
            </a:r>
          </a:p>
        </p:txBody>
      </p:sp>
    </p:spTree>
    <p:extLst>
      <p:ext uri="{BB962C8B-B14F-4D97-AF65-F5344CB8AC3E}">
        <p14:creationId xmlns:p14="http://schemas.microsoft.com/office/powerpoint/2010/main" val="266901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397D55B6-7CE7-4A1F-8A58-5963E0318CC0}"/>
              </a:ext>
            </a:extLst>
          </p:cNvPr>
          <p:cNvSpPr>
            <a:spLocks noGrp="1"/>
          </p:cNvSpPr>
          <p:nvPr>
            <p:ph sz="quarter" idx="18"/>
          </p:nvPr>
        </p:nvSpPr>
        <p:spPr/>
        <p:txBody>
          <a:bodyPr/>
          <a:lstStyle/>
          <a:p>
            <a:r>
              <a:rPr lang="zh-CN" altLang="en-US" dirty="0"/>
              <a:t>输入你的标题</a:t>
            </a:r>
          </a:p>
          <a:p>
            <a:endParaRPr lang="zh-CN" altLang="en-US" dirty="0"/>
          </a:p>
        </p:txBody>
      </p:sp>
      <p:sp>
        <p:nvSpPr>
          <p:cNvPr id="14" name="内容占位符 13">
            <a:extLst>
              <a:ext uri="{FF2B5EF4-FFF2-40B4-BE49-F238E27FC236}">
                <a16:creationId xmlns:a16="http://schemas.microsoft.com/office/drawing/2014/main" id="{EB878F92-3CBB-4DC5-9783-945CF63A143F}"/>
              </a:ext>
            </a:extLst>
          </p:cNvPr>
          <p:cNvSpPr>
            <a:spLocks noGrp="1"/>
          </p:cNvSpPr>
          <p:nvPr>
            <p:ph sz="quarter" idx="22"/>
          </p:nvPr>
        </p:nvSpPr>
        <p:spPr>
          <a:xfrm>
            <a:off x="926312" y="4137594"/>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5" name="内容占位符 14">
            <a:extLst>
              <a:ext uri="{FF2B5EF4-FFF2-40B4-BE49-F238E27FC236}">
                <a16:creationId xmlns:a16="http://schemas.microsoft.com/office/drawing/2014/main" id="{C7210AA0-7C57-4B61-BB23-F8E3FED7C1E1}"/>
              </a:ext>
            </a:extLst>
          </p:cNvPr>
          <p:cNvSpPr>
            <a:spLocks noGrp="1"/>
          </p:cNvSpPr>
          <p:nvPr>
            <p:ph sz="quarter" idx="23"/>
          </p:nvPr>
        </p:nvSpPr>
        <p:spPr/>
        <p:txBody>
          <a:bodyPr/>
          <a:lstStyle/>
          <a:p>
            <a:r>
              <a:rPr lang="zh-CN" altLang="en-US" dirty="0"/>
              <a:t>输入你的标题</a:t>
            </a:r>
          </a:p>
          <a:p>
            <a:endParaRPr lang="zh-CN" altLang="en-US" dirty="0"/>
          </a:p>
        </p:txBody>
      </p:sp>
      <p:sp>
        <p:nvSpPr>
          <p:cNvPr id="16" name="内容占位符 15">
            <a:extLst>
              <a:ext uri="{FF2B5EF4-FFF2-40B4-BE49-F238E27FC236}">
                <a16:creationId xmlns:a16="http://schemas.microsoft.com/office/drawing/2014/main" id="{3ACA98CE-B52E-4D60-95EE-FC32D128ADC9}"/>
              </a:ext>
            </a:extLst>
          </p:cNvPr>
          <p:cNvSpPr>
            <a:spLocks noGrp="1"/>
          </p:cNvSpPr>
          <p:nvPr>
            <p:ph sz="quarter" idx="24"/>
          </p:nvPr>
        </p:nvSpPr>
        <p:spPr>
          <a:xfrm>
            <a:off x="4812252" y="4137594"/>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7" name="内容占位符 16">
            <a:extLst>
              <a:ext uri="{FF2B5EF4-FFF2-40B4-BE49-F238E27FC236}">
                <a16:creationId xmlns:a16="http://schemas.microsoft.com/office/drawing/2014/main" id="{732DDA08-9CFA-4AB8-A566-13559D35A8EC}"/>
              </a:ext>
            </a:extLst>
          </p:cNvPr>
          <p:cNvSpPr>
            <a:spLocks noGrp="1"/>
          </p:cNvSpPr>
          <p:nvPr>
            <p:ph sz="quarter" idx="25"/>
          </p:nvPr>
        </p:nvSpPr>
        <p:spPr/>
        <p:txBody>
          <a:bodyPr/>
          <a:lstStyle/>
          <a:p>
            <a:r>
              <a:rPr lang="zh-CN" altLang="en-US" dirty="0"/>
              <a:t>输入你的标题</a:t>
            </a:r>
          </a:p>
          <a:p>
            <a:endParaRPr lang="zh-CN" altLang="en-US" dirty="0"/>
          </a:p>
        </p:txBody>
      </p:sp>
      <p:sp>
        <p:nvSpPr>
          <p:cNvPr id="18" name="内容占位符 17">
            <a:extLst>
              <a:ext uri="{FF2B5EF4-FFF2-40B4-BE49-F238E27FC236}">
                <a16:creationId xmlns:a16="http://schemas.microsoft.com/office/drawing/2014/main" id="{DDE85BBD-EC56-4831-A510-FEE65C8FFBB8}"/>
              </a:ext>
            </a:extLst>
          </p:cNvPr>
          <p:cNvSpPr>
            <a:spLocks noGrp="1"/>
          </p:cNvSpPr>
          <p:nvPr>
            <p:ph sz="quarter" idx="26"/>
          </p:nvPr>
        </p:nvSpPr>
        <p:spPr>
          <a:xfrm>
            <a:off x="8710892" y="4137594"/>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2" name="标题 1">
            <a:extLst>
              <a:ext uri="{FF2B5EF4-FFF2-40B4-BE49-F238E27FC236}">
                <a16:creationId xmlns:a16="http://schemas.microsoft.com/office/drawing/2014/main" id="{6DB694F1-4B72-454C-9825-FBDCE5A336C3}"/>
              </a:ext>
            </a:extLst>
          </p:cNvPr>
          <p:cNvSpPr>
            <a:spLocks noGrp="1"/>
          </p:cNvSpPr>
          <p:nvPr>
            <p:ph type="title"/>
          </p:nvPr>
        </p:nvSpPr>
        <p:spPr/>
        <p:txBody>
          <a:bodyPr/>
          <a:lstStyle/>
          <a:p>
            <a:r>
              <a:rPr lang="zh-CN" altLang="en-US" dirty="0"/>
              <a:t>这里输入你的标题</a:t>
            </a:r>
          </a:p>
        </p:txBody>
      </p:sp>
      <p:sp>
        <p:nvSpPr>
          <p:cNvPr id="19" name="文本框 18">
            <a:extLst>
              <a:ext uri="{FF2B5EF4-FFF2-40B4-BE49-F238E27FC236}">
                <a16:creationId xmlns:a16="http://schemas.microsoft.com/office/drawing/2014/main" id="{E1C9D6E9-0EC6-4E83-AD2C-A5A971B6AEB0}"/>
              </a:ext>
            </a:extLst>
          </p:cNvPr>
          <p:cNvSpPr txBox="1"/>
          <p:nvPr/>
        </p:nvSpPr>
        <p:spPr>
          <a:xfrm>
            <a:off x="1829521" y="2422334"/>
            <a:ext cx="1141898" cy="1107995"/>
          </a:xfrm>
          <a:prstGeom prst="rect">
            <a:avLst/>
          </a:prstGeom>
          <a:noFill/>
        </p:spPr>
        <p:txBody>
          <a:bodyPr wrap="square" rtlCol="0">
            <a:spAutoFit/>
          </a:bodyPr>
          <a:lstStyle/>
          <a:p>
            <a:r>
              <a:rPr lang="en-US" altLang="zh-CN" sz="6600" dirty="0">
                <a:solidFill>
                  <a:schemeClr val="accent1"/>
                </a:solidFill>
                <a:latin typeface="方正喵呜体" panose="02010600010101010101" pitchFamily="2" charset="-122"/>
                <a:ea typeface="方正喵呜体" panose="02010600010101010101" pitchFamily="2" charset="-122"/>
              </a:rPr>
              <a:t>01</a:t>
            </a:r>
            <a:endParaRPr lang="zh-CN" altLang="en-US" sz="6600" dirty="0">
              <a:solidFill>
                <a:schemeClr val="accent1"/>
              </a:solidFill>
              <a:latin typeface="方正喵呜体" panose="02010600010101010101" pitchFamily="2" charset="-122"/>
              <a:ea typeface="方正喵呜体" panose="02010600010101010101" pitchFamily="2" charset="-122"/>
            </a:endParaRPr>
          </a:p>
        </p:txBody>
      </p:sp>
      <p:sp>
        <p:nvSpPr>
          <p:cNvPr id="20" name="文本框 19">
            <a:extLst>
              <a:ext uri="{FF2B5EF4-FFF2-40B4-BE49-F238E27FC236}">
                <a16:creationId xmlns:a16="http://schemas.microsoft.com/office/drawing/2014/main" id="{1E507C15-89BF-483B-8106-A8AA0B7FFB98}"/>
              </a:ext>
            </a:extLst>
          </p:cNvPr>
          <p:cNvSpPr txBox="1"/>
          <p:nvPr/>
        </p:nvSpPr>
        <p:spPr>
          <a:xfrm>
            <a:off x="5699109" y="2422334"/>
            <a:ext cx="1141898" cy="1107995"/>
          </a:xfrm>
          <a:prstGeom prst="rect">
            <a:avLst/>
          </a:prstGeom>
          <a:noFill/>
        </p:spPr>
        <p:txBody>
          <a:bodyPr wrap="square" rtlCol="0">
            <a:spAutoFit/>
          </a:bodyPr>
          <a:lstStyle/>
          <a:p>
            <a:r>
              <a:rPr lang="en-US" altLang="zh-CN" sz="6600" spc="-300" dirty="0">
                <a:solidFill>
                  <a:schemeClr val="accent1"/>
                </a:solidFill>
                <a:latin typeface="方正喵呜体" panose="02010600010101010101" pitchFamily="2" charset="-122"/>
                <a:ea typeface="方正喵呜体" panose="02010600010101010101" pitchFamily="2" charset="-122"/>
              </a:rPr>
              <a:t>02</a:t>
            </a:r>
            <a:endParaRPr lang="zh-CN" altLang="en-US" sz="6600" spc="-300" dirty="0">
              <a:solidFill>
                <a:schemeClr val="accent1"/>
              </a:solidFill>
              <a:latin typeface="方正喵呜体" panose="02010600010101010101" pitchFamily="2" charset="-122"/>
              <a:ea typeface="方正喵呜体" panose="02010600010101010101" pitchFamily="2" charset="-122"/>
            </a:endParaRPr>
          </a:p>
        </p:txBody>
      </p:sp>
      <p:sp>
        <p:nvSpPr>
          <p:cNvPr id="21" name="文本框 20">
            <a:extLst>
              <a:ext uri="{FF2B5EF4-FFF2-40B4-BE49-F238E27FC236}">
                <a16:creationId xmlns:a16="http://schemas.microsoft.com/office/drawing/2014/main" id="{171E76C6-6ECD-4D31-A817-6848C76C4D53}"/>
              </a:ext>
            </a:extLst>
          </p:cNvPr>
          <p:cNvSpPr txBox="1"/>
          <p:nvPr/>
        </p:nvSpPr>
        <p:spPr>
          <a:xfrm>
            <a:off x="9592144" y="2422334"/>
            <a:ext cx="1141898" cy="1107995"/>
          </a:xfrm>
          <a:prstGeom prst="rect">
            <a:avLst/>
          </a:prstGeom>
          <a:noFill/>
        </p:spPr>
        <p:txBody>
          <a:bodyPr wrap="square" rtlCol="0">
            <a:spAutoFit/>
          </a:bodyPr>
          <a:lstStyle/>
          <a:p>
            <a:r>
              <a:rPr lang="en-US" altLang="zh-CN" sz="6600" spc="-100" dirty="0">
                <a:solidFill>
                  <a:schemeClr val="accent1"/>
                </a:solidFill>
                <a:latin typeface="方正喵呜体" panose="02010600010101010101" pitchFamily="2" charset="-122"/>
                <a:ea typeface="方正喵呜体" panose="02010600010101010101" pitchFamily="2" charset="-122"/>
              </a:rPr>
              <a:t>03</a:t>
            </a:r>
            <a:endParaRPr lang="zh-CN" altLang="en-US" sz="6600" spc="-100" dirty="0">
              <a:solidFill>
                <a:schemeClr val="accent1"/>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377829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4786BE05-EF29-40C0-A038-EE7E3F88ACFE}"/>
              </a:ext>
            </a:extLst>
          </p:cNvPr>
          <p:cNvSpPr>
            <a:spLocks noGrp="1"/>
          </p:cNvSpPr>
          <p:nvPr>
            <p:ph sz="quarter" idx="18"/>
          </p:nvPr>
        </p:nvSpPr>
        <p:spPr/>
        <p:txBody>
          <a:bodyPr/>
          <a:lstStyle/>
          <a:p>
            <a:r>
              <a:rPr lang="zh-CN" altLang="en-US" dirty="0"/>
              <a:t>这里输入你的标题</a:t>
            </a:r>
          </a:p>
          <a:p>
            <a:endParaRPr lang="zh-CN" altLang="en-US" dirty="0"/>
          </a:p>
        </p:txBody>
      </p:sp>
      <p:sp>
        <p:nvSpPr>
          <p:cNvPr id="13" name="内容占位符 12">
            <a:extLst>
              <a:ext uri="{FF2B5EF4-FFF2-40B4-BE49-F238E27FC236}">
                <a16:creationId xmlns:a16="http://schemas.microsoft.com/office/drawing/2014/main" id="{F6E067A9-4B70-4224-946D-5E59233D2D2C}"/>
              </a:ext>
            </a:extLst>
          </p:cNvPr>
          <p:cNvSpPr>
            <a:spLocks noGrp="1"/>
          </p:cNvSpPr>
          <p:nvPr>
            <p:ph sz="quarter" idx="22"/>
          </p:nvPr>
        </p:nvSpPr>
        <p:spPr>
          <a:xfrm>
            <a:off x="494294" y="39807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4" name="内容占位符 13">
            <a:extLst>
              <a:ext uri="{FF2B5EF4-FFF2-40B4-BE49-F238E27FC236}">
                <a16:creationId xmlns:a16="http://schemas.microsoft.com/office/drawing/2014/main" id="{D240DC75-FF10-474D-963C-C6B6356F31C1}"/>
              </a:ext>
            </a:extLst>
          </p:cNvPr>
          <p:cNvSpPr>
            <a:spLocks noGrp="1"/>
          </p:cNvSpPr>
          <p:nvPr>
            <p:ph sz="quarter" idx="23"/>
          </p:nvPr>
        </p:nvSpPr>
        <p:spPr/>
        <p:txBody>
          <a:bodyPr/>
          <a:lstStyle/>
          <a:p>
            <a:r>
              <a:rPr lang="zh-CN" altLang="en-US" dirty="0"/>
              <a:t>这里输入你的标题</a:t>
            </a:r>
          </a:p>
          <a:p>
            <a:endParaRPr lang="zh-CN" altLang="en-US" dirty="0"/>
          </a:p>
        </p:txBody>
      </p:sp>
      <p:sp>
        <p:nvSpPr>
          <p:cNvPr id="15" name="内容占位符 14">
            <a:extLst>
              <a:ext uri="{FF2B5EF4-FFF2-40B4-BE49-F238E27FC236}">
                <a16:creationId xmlns:a16="http://schemas.microsoft.com/office/drawing/2014/main" id="{02EAD20B-5EF5-422F-8033-1E045DE4BAEA}"/>
              </a:ext>
            </a:extLst>
          </p:cNvPr>
          <p:cNvSpPr>
            <a:spLocks noGrp="1"/>
          </p:cNvSpPr>
          <p:nvPr>
            <p:ph sz="quarter" idx="24"/>
          </p:nvPr>
        </p:nvSpPr>
        <p:spPr>
          <a:xfrm>
            <a:off x="3357422" y="39807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6" name="内容占位符 15">
            <a:extLst>
              <a:ext uri="{FF2B5EF4-FFF2-40B4-BE49-F238E27FC236}">
                <a16:creationId xmlns:a16="http://schemas.microsoft.com/office/drawing/2014/main" id="{3127D4F9-B5C4-4C87-A495-679D9C53251F}"/>
              </a:ext>
            </a:extLst>
          </p:cNvPr>
          <p:cNvSpPr>
            <a:spLocks noGrp="1"/>
          </p:cNvSpPr>
          <p:nvPr>
            <p:ph sz="quarter" idx="25"/>
          </p:nvPr>
        </p:nvSpPr>
        <p:spPr/>
        <p:txBody>
          <a:bodyPr/>
          <a:lstStyle/>
          <a:p>
            <a:r>
              <a:rPr lang="zh-CN" altLang="en-US" dirty="0"/>
              <a:t>这里输入你的标题</a:t>
            </a:r>
          </a:p>
          <a:p>
            <a:endParaRPr lang="zh-CN" altLang="en-US" dirty="0"/>
          </a:p>
        </p:txBody>
      </p:sp>
      <p:sp>
        <p:nvSpPr>
          <p:cNvPr id="17" name="内容占位符 16">
            <a:extLst>
              <a:ext uri="{FF2B5EF4-FFF2-40B4-BE49-F238E27FC236}">
                <a16:creationId xmlns:a16="http://schemas.microsoft.com/office/drawing/2014/main" id="{6C68B9B9-9C6F-41B8-A9CC-ABEA412250B8}"/>
              </a:ext>
            </a:extLst>
          </p:cNvPr>
          <p:cNvSpPr>
            <a:spLocks noGrp="1"/>
          </p:cNvSpPr>
          <p:nvPr>
            <p:ph sz="quarter" idx="26"/>
          </p:nvPr>
        </p:nvSpPr>
        <p:spPr>
          <a:xfrm>
            <a:off x="6241938" y="39807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18" name="内容占位符 17">
            <a:extLst>
              <a:ext uri="{FF2B5EF4-FFF2-40B4-BE49-F238E27FC236}">
                <a16:creationId xmlns:a16="http://schemas.microsoft.com/office/drawing/2014/main" id="{8C268452-C9DA-426A-A64A-60BEFA11ADFD}"/>
              </a:ext>
            </a:extLst>
          </p:cNvPr>
          <p:cNvSpPr>
            <a:spLocks noGrp="1"/>
          </p:cNvSpPr>
          <p:nvPr>
            <p:ph sz="quarter" idx="27"/>
          </p:nvPr>
        </p:nvSpPr>
        <p:spPr/>
        <p:txBody>
          <a:bodyPr/>
          <a:lstStyle/>
          <a:p>
            <a:r>
              <a:rPr lang="zh-CN" altLang="en-US" dirty="0"/>
              <a:t>这里输入你的标题</a:t>
            </a:r>
          </a:p>
          <a:p>
            <a:endParaRPr lang="zh-CN" altLang="en-US" dirty="0"/>
          </a:p>
        </p:txBody>
      </p:sp>
      <p:sp>
        <p:nvSpPr>
          <p:cNvPr id="19" name="内容占位符 18">
            <a:extLst>
              <a:ext uri="{FF2B5EF4-FFF2-40B4-BE49-F238E27FC236}">
                <a16:creationId xmlns:a16="http://schemas.microsoft.com/office/drawing/2014/main" id="{84D54368-AEBB-4738-8C3C-B815E124CBCA}"/>
              </a:ext>
            </a:extLst>
          </p:cNvPr>
          <p:cNvSpPr>
            <a:spLocks noGrp="1"/>
          </p:cNvSpPr>
          <p:nvPr>
            <p:ph sz="quarter" idx="28"/>
          </p:nvPr>
        </p:nvSpPr>
        <p:spPr>
          <a:xfrm>
            <a:off x="9159586" y="3980798"/>
            <a:ext cx="2516697" cy="1791452"/>
          </a:xfrm>
        </p:spPr>
        <p:txBody>
          <a:bodyPr/>
          <a:lstStyle/>
          <a:p>
            <a:pPr marL="0" indent="0">
              <a:spcBef>
                <a:spcPts val="500"/>
              </a:spcBef>
              <a:buNone/>
            </a:pPr>
            <a:r>
              <a:rPr lang="zh-CN" altLang="en-US" dirty="0"/>
              <a:t>请在这里输入你想要添加的正文内容，请请在这里输入你想要添加你所想要的正文内容</a:t>
            </a:r>
          </a:p>
          <a:p>
            <a:pPr marL="0" indent="0">
              <a:buNone/>
            </a:pPr>
            <a:endParaRPr lang="zh-CN" altLang="en-US" dirty="0"/>
          </a:p>
        </p:txBody>
      </p:sp>
      <p:sp>
        <p:nvSpPr>
          <p:cNvPr id="2" name="标题 1">
            <a:extLst>
              <a:ext uri="{FF2B5EF4-FFF2-40B4-BE49-F238E27FC236}">
                <a16:creationId xmlns:a16="http://schemas.microsoft.com/office/drawing/2014/main" id="{CB78BE1C-D4D2-4483-A034-4311CCE43AE4}"/>
              </a:ext>
            </a:extLst>
          </p:cNvPr>
          <p:cNvSpPr>
            <a:spLocks noGrp="1"/>
          </p:cNvSpPr>
          <p:nvPr>
            <p:ph type="title"/>
          </p:nvPr>
        </p:nvSpPr>
        <p:spPr/>
        <p:txBody>
          <a:bodyPr/>
          <a:lstStyle/>
          <a:p>
            <a:r>
              <a:rPr lang="zh-CN" altLang="en-US" dirty="0"/>
              <a:t>这里输入你的标题</a:t>
            </a:r>
          </a:p>
        </p:txBody>
      </p:sp>
    </p:spTree>
    <p:extLst>
      <p:ext uri="{BB962C8B-B14F-4D97-AF65-F5344CB8AC3E}">
        <p14:creationId xmlns:p14="http://schemas.microsoft.com/office/powerpoint/2010/main" val="289356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2CD6DC-54D5-41A9-BD67-6448C93F56EF}"/>
              </a:ext>
            </a:extLst>
          </p:cNvPr>
          <p:cNvSpPr>
            <a:spLocks noGrp="1"/>
          </p:cNvSpPr>
          <p:nvPr>
            <p:ph sz="quarter" idx="10"/>
          </p:nvPr>
        </p:nvSpPr>
        <p:spPr>
          <a:xfrm>
            <a:off x="3381751" y="4135902"/>
            <a:ext cx="5428498" cy="1568635"/>
          </a:xfrm>
        </p:spPr>
        <p:txBody>
          <a:bodyPr/>
          <a:lstStyle/>
          <a:p>
            <a:r>
              <a:rPr lang="zh-CN" altLang="en-US" dirty="0"/>
              <a:t>这里输入你的标题</a:t>
            </a:r>
          </a:p>
          <a:p>
            <a:endParaRPr lang="zh-CN" altLang="en-US" dirty="0"/>
          </a:p>
        </p:txBody>
      </p:sp>
    </p:spTree>
    <p:extLst>
      <p:ext uri="{BB962C8B-B14F-4D97-AF65-F5344CB8AC3E}">
        <p14:creationId xmlns:p14="http://schemas.microsoft.com/office/powerpoint/2010/main" val="1274173932"/>
      </p:ext>
    </p:extLst>
  </p:cSld>
  <p:clrMapOvr>
    <a:masterClrMapping/>
  </p:clrMapOvr>
</p:sld>
</file>

<file path=ppt/theme/theme1.xml><?xml version="1.0" encoding="utf-8"?>
<a:theme xmlns:a="http://schemas.openxmlformats.org/drawingml/2006/main" name="Office 主题​​">
  <a:themeElements>
    <a:clrScheme name="手绘风主题色4">
      <a:dk1>
        <a:sysClr val="windowText" lastClr="000000"/>
      </a:dk1>
      <a:lt1>
        <a:sysClr val="window" lastClr="FFFFFF"/>
      </a:lt1>
      <a:dk2>
        <a:srgbClr val="242852"/>
      </a:dk2>
      <a:lt2>
        <a:srgbClr val="DAE0EF"/>
      </a:lt2>
      <a:accent1>
        <a:srgbClr val="4A66AC"/>
      </a:accent1>
      <a:accent2>
        <a:srgbClr val="629DD1"/>
      </a:accent2>
      <a:accent3>
        <a:srgbClr val="D4E5F6"/>
      </a:accent3>
      <a:accent4>
        <a:srgbClr val="D4E5F6"/>
      </a:accent4>
      <a:accent5>
        <a:srgbClr val="E5E8ED"/>
      </a:accent5>
      <a:accent6>
        <a:srgbClr val="DDECEE"/>
      </a:accent6>
      <a:hlink>
        <a:srgbClr val="9454C3"/>
      </a:hlink>
      <a:folHlink>
        <a:srgbClr val="3EBBF0"/>
      </a:folHlink>
    </a:clrScheme>
    <a:fontScheme name="手绘风">
      <a:majorFont>
        <a:latin typeface="等线 Light"/>
        <a:ea typeface="新蒂下午茶基本版"/>
        <a:cs typeface=""/>
      </a:majorFont>
      <a:minorFont>
        <a:latin typeface="方正喵呜体"/>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cap="rnd">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836</TotalTime>
  <Words>2412</Words>
  <Application>Microsoft Office PowerPoint</Application>
  <PresentationFormat>宽屏</PresentationFormat>
  <Paragraphs>203</Paragraphs>
  <Slides>31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Segoe UI</vt:lpstr>
      <vt:lpstr>方正静蕾简体</vt:lpstr>
      <vt:lpstr>站酷快乐体2016修订版</vt:lpstr>
      <vt:lpstr>等线</vt:lpstr>
      <vt:lpstr>新蒂下午茶基本版</vt:lpstr>
      <vt:lpstr>等线</vt:lpstr>
      <vt:lpstr>微软雅黑 Light</vt:lpstr>
      <vt:lpstr>等线 Light</vt:lpstr>
      <vt:lpstr>1汉仪小麦体简</vt:lpstr>
      <vt:lpstr>宋体</vt:lpstr>
      <vt:lpstr>Arial</vt:lpstr>
      <vt:lpstr>方正喵呜体</vt:lpstr>
      <vt:lpstr>Office 主题​​</vt:lpstr>
      <vt:lpstr>手绘风通用型模板</vt:lpstr>
      <vt:lpstr>PowerPoint 演示文稿</vt:lpstr>
      <vt:lpstr>PowerPoint 演示文稿</vt:lpstr>
      <vt:lpstr>这里输入你的标题</vt:lpstr>
      <vt:lpstr>这里输入你的标题</vt:lpstr>
      <vt:lpstr>这里输入你的标题</vt:lpstr>
      <vt:lpstr>这里输入你的标题</vt:lpstr>
      <vt:lpstr>这里输入你的标题</vt:lpstr>
      <vt:lpstr>PowerPoint 演示文稿</vt:lpstr>
      <vt:lpstr>这里输入你的标题</vt:lpstr>
      <vt:lpstr>这里输入您的标题</vt:lpstr>
      <vt:lpstr>这里输入你的标题</vt:lpstr>
      <vt:lpstr>这里输入你的标题</vt:lpstr>
      <vt:lpstr>这里输入你的标题</vt:lpstr>
      <vt:lpstr>PowerPoint 演示文稿</vt:lpstr>
      <vt:lpstr>这里输入您的标题</vt:lpstr>
      <vt:lpstr>这里输入你的标题</vt:lpstr>
      <vt:lpstr>这里输入你的标题</vt:lpstr>
      <vt:lpstr>这里输入你的标题</vt:lpstr>
      <vt:lpstr>这里输入你的标题</vt:lpstr>
      <vt:lpstr>这里输入你的标题</vt:lpstr>
      <vt:lpstr>PowerPoint 演示文稿</vt:lpstr>
      <vt:lpstr>这里输入你的标题</vt:lpstr>
      <vt:lpstr>这里输入你的标题</vt:lpstr>
      <vt:lpstr>PowerPoint 演示文稿</vt:lpstr>
      <vt:lpstr>这里输入你的标题</vt:lpstr>
      <vt:lpstr>这里输入你的标题</vt:lpstr>
      <vt:lpstr>汇报完毕，恳请指正</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dc:creator>
  <cp:lastModifiedBy>张伟崇 张伟崇</cp:lastModifiedBy>
  <cp:revision>115</cp:revision>
  <dcterms:created xsi:type="dcterms:W3CDTF">2018-08-15T06:03:20Z</dcterms:created>
  <dcterms:modified xsi:type="dcterms:W3CDTF">2018-09-08T08:26:24Z</dcterms:modified>
</cp:coreProperties>
</file>